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 id="2147484020" r:id="rId2"/>
  </p:sldMasterIdLst>
  <p:sldIdLst>
    <p:sldId id="267" r:id="rId3"/>
    <p:sldId id="268" r:id="rId4"/>
  </p:sldIdLst>
  <p:sldSz cx="7308850" cy="9906000"/>
  <p:notesSz cx="7104063" cy="10234613"/>
  <p:defaultTextStyle>
    <a:defPPr>
      <a:defRPr lang="ja-JP"/>
    </a:defPPr>
    <a:lvl1pPr algn="l" rtl="0" fontAlgn="base">
      <a:spcBef>
        <a:spcPct val="0"/>
      </a:spcBef>
      <a:spcAft>
        <a:spcPct val="0"/>
      </a:spcAft>
      <a:defRPr kumimoji="1" sz="1400" b="1" kern="1200">
        <a:solidFill>
          <a:srgbClr val="000000"/>
        </a:solidFill>
        <a:latin typeface="Arial" pitchFamily="34" charset="0"/>
        <a:ea typeface="ＭＳ Ｐゴシック" pitchFamily="50" charset="-128"/>
        <a:cs typeface="+mn-cs"/>
      </a:defRPr>
    </a:lvl1pPr>
    <a:lvl2pPr marL="457200" algn="l" rtl="0" fontAlgn="base">
      <a:spcBef>
        <a:spcPct val="0"/>
      </a:spcBef>
      <a:spcAft>
        <a:spcPct val="0"/>
      </a:spcAft>
      <a:defRPr kumimoji="1" sz="1400" b="1" kern="1200">
        <a:solidFill>
          <a:srgbClr val="000000"/>
        </a:solidFill>
        <a:latin typeface="Arial" pitchFamily="34" charset="0"/>
        <a:ea typeface="ＭＳ Ｐゴシック" pitchFamily="50" charset="-128"/>
        <a:cs typeface="+mn-cs"/>
      </a:defRPr>
    </a:lvl2pPr>
    <a:lvl3pPr marL="914400" algn="l" rtl="0" fontAlgn="base">
      <a:spcBef>
        <a:spcPct val="0"/>
      </a:spcBef>
      <a:spcAft>
        <a:spcPct val="0"/>
      </a:spcAft>
      <a:defRPr kumimoji="1" sz="1400" b="1" kern="1200">
        <a:solidFill>
          <a:srgbClr val="000000"/>
        </a:solidFill>
        <a:latin typeface="Arial" pitchFamily="34" charset="0"/>
        <a:ea typeface="ＭＳ Ｐゴシック" pitchFamily="50" charset="-128"/>
        <a:cs typeface="+mn-cs"/>
      </a:defRPr>
    </a:lvl3pPr>
    <a:lvl4pPr marL="1371600" algn="l" rtl="0" fontAlgn="base">
      <a:spcBef>
        <a:spcPct val="0"/>
      </a:spcBef>
      <a:spcAft>
        <a:spcPct val="0"/>
      </a:spcAft>
      <a:defRPr kumimoji="1" sz="1400" b="1" kern="1200">
        <a:solidFill>
          <a:srgbClr val="000000"/>
        </a:solidFill>
        <a:latin typeface="Arial" pitchFamily="34" charset="0"/>
        <a:ea typeface="ＭＳ Ｐゴシック" pitchFamily="50" charset="-128"/>
        <a:cs typeface="+mn-cs"/>
      </a:defRPr>
    </a:lvl4pPr>
    <a:lvl5pPr marL="1828800" algn="l" rtl="0" fontAlgn="base">
      <a:spcBef>
        <a:spcPct val="0"/>
      </a:spcBef>
      <a:spcAft>
        <a:spcPct val="0"/>
      </a:spcAft>
      <a:defRPr kumimoji="1" sz="1400" b="1" kern="1200">
        <a:solidFill>
          <a:srgbClr val="000000"/>
        </a:solidFill>
        <a:latin typeface="Arial" pitchFamily="34" charset="0"/>
        <a:ea typeface="ＭＳ Ｐゴシック" pitchFamily="50" charset="-128"/>
        <a:cs typeface="+mn-cs"/>
      </a:defRPr>
    </a:lvl5pPr>
    <a:lvl6pPr marL="2286000" algn="l" defTabSz="914400" rtl="0" eaLnBrk="1" latinLnBrk="0" hangingPunct="1">
      <a:defRPr kumimoji="1" sz="1400" b="1" kern="1200">
        <a:solidFill>
          <a:srgbClr val="000000"/>
        </a:solidFill>
        <a:latin typeface="Arial" pitchFamily="34" charset="0"/>
        <a:ea typeface="ＭＳ Ｐゴシック" pitchFamily="50" charset="-128"/>
        <a:cs typeface="+mn-cs"/>
      </a:defRPr>
    </a:lvl6pPr>
    <a:lvl7pPr marL="2743200" algn="l" defTabSz="914400" rtl="0" eaLnBrk="1" latinLnBrk="0" hangingPunct="1">
      <a:defRPr kumimoji="1" sz="1400" b="1" kern="1200">
        <a:solidFill>
          <a:srgbClr val="000000"/>
        </a:solidFill>
        <a:latin typeface="Arial" pitchFamily="34" charset="0"/>
        <a:ea typeface="ＭＳ Ｐゴシック" pitchFamily="50" charset="-128"/>
        <a:cs typeface="+mn-cs"/>
      </a:defRPr>
    </a:lvl7pPr>
    <a:lvl8pPr marL="3200400" algn="l" defTabSz="914400" rtl="0" eaLnBrk="1" latinLnBrk="0" hangingPunct="1">
      <a:defRPr kumimoji="1" sz="1400" b="1" kern="1200">
        <a:solidFill>
          <a:srgbClr val="000000"/>
        </a:solidFill>
        <a:latin typeface="Arial" pitchFamily="34" charset="0"/>
        <a:ea typeface="ＭＳ Ｐゴシック" pitchFamily="50" charset="-128"/>
        <a:cs typeface="+mn-cs"/>
      </a:defRPr>
    </a:lvl8pPr>
    <a:lvl9pPr marL="3657600" algn="l" defTabSz="914400" rtl="0" eaLnBrk="1" latinLnBrk="0" hangingPunct="1">
      <a:defRPr kumimoji="1" sz="1400" b="1" kern="1200">
        <a:solidFill>
          <a:srgbClr val="000000"/>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121">
          <p15:clr>
            <a:srgbClr val="A4A3A4"/>
          </p15:clr>
        </p15:guide>
        <p15:guide id="2" pos="230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FFCC66"/>
    <a:srgbClr val="99FF99"/>
    <a:srgbClr val="99FF66"/>
    <a:srgbClr val="CCFFCC"/>
    <a:srgbClr val="FFCCFF"/>
    <a:srgbClr val="CCFF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6329BE-0BCB-72ED-F836-63272CC141EA}" v="74" dt="2024-10-29T09:10:51.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37" autoAdjust="0"/>
    <p:restoredTop sz="94660"/>
  </p:normalViewPr>
  <p:slideViewPr>
    <p:cSldViewPr>
      <p:cViewPr>
        <p:scale>
          <a:sx n="100" d="100"/>
          <a:sy n="100" d="100"/>
        </p:scale>
        <p:origin x="992" y="48"/>
      </p:cViewPr>
      <p:guideLst>
        <p:guide orient="horz" pos="121"/>
        <p:guide pos="230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0"/>
          <p:cNvSpPr>
            <a:spLocks noGrp="1" noChangeArrowheads="1"/>
          </p:cNvSpPr>
          <p:nvPr>
            <p:ph type="sldNum" sz="quarter" idx="12"/>
          </p:nvPr>
        </p:nvSpPr>
        <p:spPr>
          <a:ln/>
        </p:spPr>
        <p:txBody>
          <a:bodyPr/>
          <a:lstStyle>
            <a:lvl1pPr>
              <a:defRPr/>
            </a:lvl1pPr>
          </a:lstStyle>
          <a:p>
            <a:pPr>
              <a:defRPr/>
            </a:pPr>
            <a:fld id="{CC87A2E3-78F1-4959-9A50-1553866CC135}" type="slidenum">
              <a:rPr lang="en-US" altLang="ja-JP"/>
              <a:pPr>
                <a:defRPr/>
              </a:pPr>
              <a:t>‹#›</a:t>
            </a:fld>
            <a:endParaRPr lang="en-US" altLang="ja-JP"/>
          </a:p>
        </p:txBody>
      </p:sp>
    </p:spTree>
    <p:extLst>
      <p:ext uri="{BB962C8B-B14F-4D97-AF65-F5344CB8AC3E}">
        <p14:creationId xmlns:p14="http://schemas.microsoft.com/office/powerpoint/2010/main" val="1715854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050" y="434975"/>
            <a:ext cx="1460500" cy="814863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095375" y="434975"/>
            <a:ext cx="4232275" cy="814863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0"/>
          <p:cNvSpPr>
            <a:spLocks noGrp="1" noChangeArrowheads="1"/>
          </p:cNvSpPr>
          <p:nvPr>
            <p:ph type="sldNum" sz="quarter" idx="12"/>
          </p:nvPr>
        </p:nvSpPr>
        <p:spPr>
          <a:ln/>
        </p:spPr>
        <p:txBody>
          <a:bodyPr/>
          <a:lstStyle>
            <a:lvl1pPr>
              <a:defRPr/>
            </a:lvl1pPr>
          </a:lstStyle>
          <a:p>
            <a:pPr>
              <a:defRPr/>
            </a:pPr>
            <a:fld id="{989190CA-F194-4CE7-A888-603383C870C9}" type="slidenum">
              <a:rPr lang="en-US" altLang="ja-JP"/>
              <a:pPr>
                <a:defRPr/>
              </a:pPr>
              <a:t>‹#›</a:t>
            </a:fld>
            <a:endParaRPr lang="en-US" altLang="ja-JP"/>
          </a:p>
        </p:txBody>
      </p:sp>
    </p:spTree>
    <p:extLst>
      <p:ext uri="{BB962C8B-B14F-4D97-AF65-F5344CB8AC3E}">
        <p14:creationId xmlns:p14="http://schemas.microsoft.com/office/powerpoint/2010/main" val="40400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7688" y="3076575"/>
            <a:ext cx="6213475" cy="2124075"/>
          </a:xfrm>
        </p:spPr>
        <p:txBody>
          <a:bodyPr/>
          <a:lstStyle/>
          <a:p>
            <a:r>
              <a:rPr lang="ja-JP" altLang="en-US"/>
              <a:t>マスター タイトルの書式設定</a:t>
            </a:r>
          </a:p>
        </p:txBody>
      </p:sp>
      <p:sp>
        <p:nvSpPr>
          <p:cNvPr id="3" name="サブタイトル 2"/>
          <p:cNvSpPr>
            <a:spLocks noGrp="1"/>
          </p:cNvSpPr>
          <p:nvPr>
            <p:ph type="subTitle" idx="1"/>
          </p:nvPr>
        </p:nvSpPr>
        <p:spPr>
          <a:xfrm>
            <a:off x="1096963" y="5613400"/>
            <a:ext cx="5114925"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CC18927F-83B8-43CF-B852-6A9DF73D0BCD}" type="datetimeFigureOut">
              <a:rPr lang="ja-JP" altLang="en-US"/>
              <a:pPr>
                <a:defRPr/>
              </a:pPr>
              <a:t>2025/2/13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B4D3959-52E0-40BA-B40B-F1A4A1E15AA8}" type="slidenum">
              <a:rPr lang="ja-JP" altLang="en-US"/>
              <a:pPr>
                <a:defRPr/>
              </a:pPr>
              <a:t>‹#›</a:t>
            </a:fld>
            <a:endParaRPr lang="en-US" altLang="ja-JP"/>
          </a:p>
        </p:txBody>
      </p:sp>
    </p:spTree>
    <p:extLst>
      <p:ext uri="{BB962C8B-B14F-4D97-AF65-F5344CB8AC3E}">
        <p14:creationId xmlns:p14="http://schemas.microsoft.com/office/powerpoint/2010/main" val="3728480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E77EBDD4-2D53-4286-9D8C-969781BC4D0B}" type="datetimeFigureOut">
              <a:rPr lang="ja-JP" altLang="en-US"/>
              <a:pPr>
                <a:defRPr/>
              </a:pPr>
              <a:t>2025/2/13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59AB339-5697-4F48-9FEB-CFB884C6E6AD}" type="slidenum">
              <a:rPr lang="ja-JP" altLang="en-US"/>
              <a:pPr>
                <a:defRPr/>
              </a:pPr>
              <a:t>‹#›</a:t>
            </a:fld>
            <a:endParaRPr lang="en-US" altLang="ja-JP"/>
          </a:p>
        </p:txBody>
      </p:sp>
    </p:spTree>
    <p:extLst>
      <p:ext uri="{BB962C8B-B14F-4D97-AF65-F5344CB8AC3E}">
        <p14:creationId xmlns:p14="http://schemas.microsoft.com/office/powerpoint/2010/main" val="3036483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77850" y="6365875"/>
            <a:ext cx="6211888" cy="1966913"/>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77850" y="4198938"/>
            <a:ext cx="6211888"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5F2944E0-ADFD-4F82-B7CA-7363FDDB3A19}" type="datetimeFigureOut">
              <a:rPr lang="ja-JP" altLang="en-US"/>
              <a:pPr>
                <a:defRPr/>
              </a:pPr>
              <a:t>2025/2/13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AB43D4F-E3F0-4EF8-8D01-A1927ED19A99}" type="slidenum">
              <a:rPr lang="ja-JP" altLang="en-US"/>
              <a:pPr>
                <a:defRPr/>
              </a:pPr>
              <a:t>‹#›</a:t>
            </a:fld>
            <a:endParaRPr lang="en-US" altLang="ja-JP"/>
          </a:p>
        </p:txBody>
      </p:sp>
    </p:spTree>
    <p:extLst>
      <p:ext uri="{BB962C8B-B14F-4D97-AF65-F5344CB8AC3E}">
        <p14:creationId xmlns:p14="http://schemas.microsoft.com/office/powerpoint/2010/main" val="534321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65125" y="2311400"/>
            <a:ext cx="32131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730625" y="2311400"/>
            <a:ext cx="32131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1C819751-AC98-4022-929E-071CE4C842AC}" type="datetimeFigureOut">
              <a:rPr lang="ja-JP" altLang="en-US"/>
              <a:pPr>
                <a:defRPr/>
              </a:pPr>
              <a:t>2025/2/13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76BBD3-31CB-4BC0-89D7-7142CA534B16}" type="slidenum">
              <a:rPr lang="ja-JP" altLang="en-US"/>
              <a:pPr>
                <a:defRPr/>
              </a:pPr>
              <a:t>‹#›</a:t>
            </a:fld>
            <a:endParaRPr lang="en-US" altLang="ja-JP"/>
          </a:p>
        </p:txBody>
      </p:sp>
    </p:spTree>
    <p:extLst>
      <p:ext uri="{BB962C8B-B14F-4D97-AF65-F5344CB8AC3E}">
        <p14:creationId xmlns:p14="http://schemas.microsoft.com/office/powerpoint/2010/main" val="3166427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65125" y="2217738"/>
            <a:ext cx="3228975"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65125" y="3141663"/>
            <a:ext cx="3228975"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713163" y="2217738"/>
            <a:ext cx="3230562"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713163" y="3141663"/>
            <a:ext cx="3230562"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57F22583-9EEB-42E1-A6F8-01AB982086C8}" type="datetimeFigureOut">
              <a:rPr lang="ja-JP" altLang="en-US"/>
              <a:pPr>
                <a:defRPr/>
              </a:pPr>
              <a:t>2025/2/13</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B55B61D-174E-485A-8347-072BEA0017DB}" type="slidenum">
              <a:rPr lang="ja-JP" altLang="en-US"/>
              <a:pPr>
                <a:defRPr/>
              </a:pPr>
              <a:t>‹#›</a:t>
            </a:fld>
            <a:endParaRPr lang="en-US" altLang="ja-JP"/>
          </a:p>
        </p:txBody>
      </p:sp>
    </p:spTree>
    <p:extLst>
      <p:ext uri="{BB962C8B-B14F-4D97-AF65-F5344CB8AC3E}">
        <p14:creationId xmlns:p14="http://schemas.microsoft.com/office/powerpoint/2010/main" val="2720597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A7D2E010-95E4-4585-98E8-82B64394AFD8}" type="datetimeFigureOut">
              <a:rPr lang="ja-JP" altLang="en-US"/>
              <a:pPr>
                <a:defRPr/>
              </a:pPr>
              <a:t>2025/2/13</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238F18B-FB65-4CF3-AC58-2833A0D12077}" type="slidenum">
              <a:rPr lang="ja-JP" altLang="en-US"/>
              <a:pPr>
                <a:defRPr/>
              </a:pPr>
              <a:t>‹#›</a:t>
            </a:fld>
            <a:endParaRPr lang="en-US" altLang="ja-JP"/>
          </a:p>
        </p:txBody>
      </p:sp>
    </p:spTree>
    <p:extLst>
      <p:ext uri="{BB962C8B-B14F-4D97-AF65-F5344CB8AC3E}">
        <p14:creationId xmlns:p14="http://schemas.microsoft.com/office/powerpoint/2010/main" val="1290524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783785C-09BF-4691-B9DA-F182C992E9DC}" type="datetimeFigureOut">
              <a:rPr lang="ja-JP" altLang="en-US"/>
              <a:pPr>
                <a:defRPr/>
              </a:pPr>
              <a:t>2025/2/13</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616A1CB-BD04-4C93-A219-7F37AC5883F4}" type="slidenum">
              <a:rPr lang="ja-JP" altLang="en-US"/>
              <a:pPr>
                <a:defRPr/>
              </a:pPr>
              <a:t>‹#›</a:t>
            </a:fld>
            <a:endParaRPr lang="en-US" altLang="ja-JP"/>
          </a:p>
        </p:txBody>
      </p:sp>
    </p:spTree>
    <p:extLst>
      <p:ext uri="{BB962C8B-B14F-4D97-AF65-F5344CB8AC3E}">
        <p14:creationId xmlns:p14="http://schemas.microsoft.com/office/powerpoint/2010/main" val="26082338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5125" y="393700"/>
            <a:ext cx="2405063" cy="167957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857500" y="393700"/>
            <a:ext cx="4086225"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65125" y="2073275"/>
            <a:ext cx="2405063"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028E558-F24F-45FB-9AA1-F923092857A9}" type="datetimeFigureOut">
              <a:rPr lang="ja-JP" altLang="en-US"/>
              <a:pPr>
                <a:defRPr/>
              </a:pPr>
              <a:t>2025/2/13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76ADC38-B7C1-4D6F-BE81-6826605BE3F0}" type="slidenum">
              <a:rPr lang="ja-JP" altLang="en-US"/>
              <a:pPr>
                <a:defRPr/>
              </a:pPr>
              <a:t>‹#›</a:t>
            </a:fld>
            <a:endParaRPr lang="en-US" altLang="ja-JP"/>
          </a:p>
        </p:txBody>
      </p:sp>
    </p:spTree>
    <p:extLst>
      <p:ext uri="{BB962C8B-B14F-4D97-AF65-F5344CB8AC3E}">
        <p14:creationId xmlns:p14="http://schemas.microsoft.com/office/powerpoint/2010/main" val="482829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31925" y="6934200"/>
            <a:ext cx="4386263" cy="8191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431925" y="885825"/>
            <a:ext cx="4386263"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431925" y="7753350"/>
            <a:ext cx="4386263"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63C650F-BC29-4563-A1D3-DDA8EA1DA7AC}" type="datetimeFigureOut">
              <a:rPr lang="ja-JP" altLang="en-US"/>
              <a:pPr>
                <a:defRPr/>
              </a:pPr>
              <a:t>2025/2/13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108B5A0-F5DC-4DD9-A30A-978B0B790EA3}" type="slidenum">
              <a:rPr lang="ja-JP" altLang="en-US"/>
              <a:pPr>
                <a:defRPr/>
              </a:pPr>
              <a:t>‹#›</a:t>
            </a:fld>
            <a:endParaRPr lang="en-US" altLang="ja-JP"/>
          </a:p>
        </p:txBody>
      </p:sp>
    </p:spTree>
    <p:extLst>
      <p:ext uri="{BB962C8B-B14F-4D97-AF65-F5344CB8AC3E}">
        <p14:creationId xmlns:p14="http://schemas.microsoft.com/office/powerpoint/2010/main" val="278619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77850" y="6365875"/>
            <a:ext cx="6211888"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77850" y="4198938"/>
            <a:ext cx="6211888"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0"/>
          <p:cNvSpPr>
            <a:spLocks noGrp="1" noChangeArrowheads="1"/>
          </p:cNvSpPr>
          <p:nvPr>
            <p:ph type="sldNum" sz="quarter" idx="12"/>
          </p:nvPr>
        </p:nvSpPr>
        <p:spPr>
          <a:ln/>
        </p:spPr>
        <p:txBody>
          <a:bodyPr/>
          <a:lstStyle>
            <a:lvl1pPr>
              <a:defRPr/>
            </a:lvl1pPr>
          </a:lstStyle>
          <a:p>
            <a:pPr>
              <a:defRPr/>
            </a:pPr>
            <a:fld id="{C3B3683F-8713-4837-8EA6-88F237C9C6A0}" type="slidenum">
              <a:rPr lang="en-US" altLang="ja-JP"/>
              <a:pPr>
                <a:defRPr/>
              </a:pPr>
              <a:t>‹#›</a:t>
            </a:fld>
            <a:endParaRPr lang="en-US" altLang="ja-JP"/>
          </a:p>
        </p:txBody>
      </p:sp>
    </p:spTree>
    <p:extLst>
      <p:ext uri="{BB962C8B-B14F-4D97-AF65-F5344CB8AC3E}">
        <p14:creationId xmlns:p14="http://schemas.microsoft.com/office/powerpoint/2010/main" val="3699920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99FD535-8EE2-4FBE-9034-2F96616CE34C}" type="datetimeFigureOut">
              <a:rPr lang="ja-JP" altLang="en-US"/>
              <a:pPr>
                <a:defRPr/>
              </a:pPr>
              <a:t>2025/2/13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A2AD870-0EDF-4FF1-B9B2-D34662FDBCD2}" type="slidenum">
              <a:rPr lang="ja-JP" altLang="en-US"/>
              <a:pPr>
                <a:defRPr/>
              </a:pPr>
              <a:t>‹#›</a:t>
            </a:fld>
            <a:endParaRPr lang="en-US" altLang="ja-JP"/>
          </a:p>
        </p:txBody>
      </p:sp>
    </p:spTree>
    <p:extLst>
      <p:ext uri="{BB962C8B-B14F-4D97-AF65-F5344CB8AC3E}">
        <p14:creationId xmlns:p14="http://schemas.microsoft.com/office/powerpoint/2010/main" val="6886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99075" y="396875"/>
            <a:ext cx="1644650" cy="84518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65125" y="396875"/>
            <a:ext cx="4781550" cy="84518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5A20448F-302D-4754-A8FC-5D262C9D589C}" type="datetimeFigureOut">
              <a:rPr lang="ja-JP" altLang="en-US"/>
              <a:pPr>
                <a:defRPr/>
              </a:pPr>
              <a:t>2025/2/13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03FD440-A53D-4D62-9B94-4AD4733D8833}" type="slidenum">
              <a:rPr lang="ja-JP" altLang="en-US"/>
              <a:pPr>
                <a:defRPr/>
              </a:pPr>
              <a:t>‹#›</a:t>
            </a:fld>
            <a:endParaRPr lang="en-US" altLang="ja-JP"/>
          </a:p>
        </p:txBody>
      </p:sp>
    </p:spTree>
    <p:extLst>
      <p:ext uri="{BB962C8B-B14F-4D97-AF65-F5344CB8AC3E}">
        <p14:creationId xmlns:p14="http://schemas.microsoft.com/office/powerpoint/2010/main" val="1367121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095375" y="2640013"/>
            <a:ext cx="2846388"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094163" y="2640013"/>
            <a:ext cx="2846387"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0"/>
          <p:cNvSpPr>
            <a:spLocks noGrp="1" noChangeArrowheads="1"/>
          </p:cNvSpPr>
          <p:nvPr>
            <p:ph type="sldNum" sz="quarter" idx="12"/>
          </p:nvPr>
        </p:nvSpPr>
        <p:spPr>
          <a:ln/>
        </p:spPr>
        <p:txBody>
          <a:bodyPr/>
          <a:lstStyle>
            <a:lvl1pPr>
              <a:defRPr/>
            </a:lvl1pPr>
          </a:lstStyle>
          <a:p>
            <a:pPr>
              <a:defRPr/>
            </a:pPr>
            <a:fld id="{6C4E0DE7-A66D-4903-8AC2-A836D82CB3D9}" type="slidenum">
              <a:rPr lang="en-US" altLang="ja-JP"/>
              <a:pPr>
                <a:defRPr/>
              </a:pPr>
              <a:t>‹#›</a:t>
            </a:fld>
            <a:endParaRPr lang="en-US" altLang="ja-JP"/>
          </a:p>
        </p:txBody>
      </p:sp>
    </p:spTree>
    <p:extLst>
      <p:ext uri="{BB962C8B-B14F-4D97-AF65-F5344CB8AC3E}">
        <p14:creationId xmlns:p14="http://schemas.microsoft.com/office/powerpoint/2010/main" val="1101666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5125" y="396875"/>
            <a:ext cx="65786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65125" y="2217738"/>
            <a:ext cx="3228975"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65125" y="3141663"/>
            <a:ext cx="3228975"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713163" y="2217738"/>
            <a:ext cx="3230562"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713163" y="3141663"/>
            <a:ext cx="3230562"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0"/>
          <p:cNvSpPr>
            <a:spLocks noGrp="1" noChangeArrowheads="1"/>
          </p:cNvSpPr>
          <p:nvPr>
            <p:ph type="sldNum" sz="quarter" idx="12"/>
          </p:nvPr>
        </p:nvSpPr>
        <p:spPr>
          <a:ln/>
        </p:spPr>
        <p:txBody>
          <a:bodyPr/>
          <a:lstStyle>
            <a:lvl1pPr>
              <a:defRPr/>
            </a:lvl1pPr>
          </a:lstStyle>
          <a:p>
            <a:pPr>
              <a:defRPr/>
            </a:pPr>
            <a:fld id="{834983F0-ED86-4196-9C1C-CDF960A32B54}" type="slidenum">
              <a:rPr lang="en-US" altLang="ja-JP"/>
              <a:pPr>
                <a:defRPr/>
              </a:pPr>
              <a:t>‹#›</a:t>
            </a:fld>
            <a:endParaRPr lang="en-US" altLang="ja-JP"/>
          </a:p>
        </p:txBody>
      </p:sp>
    </p:spTree>
    <p:extLst>
      <p:ext uri="{BB962C8B-B14F-4D97-AF65-F5344CB8AC3E}">
        <p14:creationId xmlns:p14="http://schemas.microsoft.com/office/powerpoint/2010/main" val="153136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0"/>
          <p:cNvSpPr>
            <a:spLocks noGrp="1" noChangeArrowheads="1"/>
          </p:cNvSpPr>
          <p:nvPr>
            <p:ph type="sldNum" sz="quarter" idx="12"/>
          </p:nvPr>
        </p:nvSpPr>
        <p:spPr>
          <a:ln/>
        </p:spPr>
        <p:txBody>
          <a:bodyPr/>
          <a:lstStyle>
            <a:lvl1pPr>
              <a:defRPr/>
            </a:lvl1pPr>
          </a:lstStyle>
          <a:p>
            <a:pPr>
              <a:defRPr/>
            </a:pPr>
            <a:fld id="{76274CD0-FF67-4D6F-8937-F656C1F28D07}" type="slidenum">
              <a:rPr lang="en-US" altLang="ja-JP"/>
              <a:pPr>
                <a:defRPr/>
              </a:pPr>
              <a:t>‹#›</a:t>
            </a:fld>
            <a:endParaRPr lang="en-US" altLang="ja-JP"/>
          </a:p>
        </p:txBody>
      </p:sp>
    </p:spTree>
    <p:extLst>
      <p:ext uri="{BB962C8B-B14F-4D97-AF65-F5344CB8AC3E}">
        <p14:creationId xmlns:p14="http://schemas.microsoft.com/office/powerpoint/2010/main" val="306223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0"/>
          <p:cNvSpPr>
            <a:spLocks noGrp="1" noChangeArrowheads="1"/>
          </p:cNvSpPr>
          <p:nvPr>
            <p:ph type="sldNum" sz="quarter" idx="12"/>
          </p:nvPr>
        </p:nvSpPr>
        <p:spPr>
          <a:ln/>
        </p:spPr>
        <p:txBody>
          <a:bodyPr/>
          <a:lstStyle>
            <a:lvl1pPr>
              <a:defRPr/>
            </a:lvl1pPr>
          </a:lstStyle>
          <a:p>
            <a:pPr>
              <a:defRPr/>
            </a:pPr>
            <a:fld id="{7639BFDB-92DD-4BCF-9ED1-5F8B743AB9CD}" type="slidenum">
              <a:rPr lang="en-US" altLang="ja-JP"/>
              <a:pPr>
                <a:defRPr/>
              </a:pPr>
              <a:t>‹#›</a:t>
            </a:fld>
            <a:endParaRPr lang="en-US" altLang="ja-JP"/>
          </a:p>
        </p:txBody>
      </p:sp>
    </p:spTree>
    <p:extLst>
      <p:ext uri="{BB962C8B-B14F-4D97-AF65-F5344CB8AC3E}">
        <p14:creationId xmlns:p14="http://schemas.microsoft.com/office/powerpoint/2010/main" val="756355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5125" y="393700"/>
            <a:ext cx="2405063" cy="1679575"/>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857500" y="393700"/>
            <a:ext cx="4086225"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65125" y="2073275"/>
            <a:ext cx="2405063"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0"/>
          <p:cNvSpPr>
            <a:spLocks noGrp="1" noChangeArrowheads="1"/>
          </p:cNvSpPr>
          <p:nvPr>
            <p:ph type="sldNum" sz="quarter" idx="12"/>
          </p:nvPr>
        </p:nvSpPr>
        <p:spPr>
          <a:ln/>
        </p:spPr>
        <p:txBody>
          <a:bodyPr/>
          <a:lstStyle>
            <a:lvl1pPr>
              <a:defRPr/>
            </a:lvl1pPr>
          </a:lstStyle>
          <a:p>
            <a:pPr>
              <a:defRPr/>
            </a:pPr>
            <a:fld id="{F2086E4D-5657-44E9-B29A-1725C56048C1}" type="slidenum">
              <a:rPr lang="en-US" altLang="ja-JP"/>
              <a:pPr>
                <a:defRPr/>
              </a:pPr>
              <a:t>‹#›</a:t>
            </a:fld>
            <a:endParaRPr lang="en-US" altLang="ja-JP"/>
          </a:p>
        </p:txBody>
      </p:sp>
    </p:spTree>
    <p:extLst>
      <p:ext uri="{BB962C8B-B14F-4D97-AF65-F5344CB8AC3E}">
        <p14:creationId xmlns:p14="http://schemas.microsoft.com/office/powerpoint/2010/main" val="139778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31925" y="6934200"/>
            <a:ext cx="4386263" cy="819150"/>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431925" y="885825"/>
            <a:ext cx="4386263"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431925" y="7753350"/>
            <a:ext cx="4386263"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0"/>
          <p:cNvSpPr>
            <a:spLocks noGrp="1" noChangeArrowheads="1"/>
          </p:cNvSpPr>
          <p:nvPr>
            <p:ph type="sldNum" sz="quarter" idx="12"/>
          </p:nvPr>
        </p:nvSpPr>
        <p:spPr>
          <a:ln/>
        </p:spPr>
        <p:txBody>
          <a:bodyPr/>
          <a:lstStyle>
            <a:lvl1pPr>
              <a:defRPr/>
            </a:lvl1pPr>
          </a:lstStyle>
          <a:p>
            <a:pPr>
              <a:defRPr/>
            </a:pPr>
            <a:fld id="{40E646FD-C0DB-48B8-AA6E-AB893E42B94C}" type="slidenum">
              <a:rPr lang="en-US" altLang="ja-JP"/>
              <a:pPr>
                <a:defRPr/>
              </a:pPr>
              <a:t>‹#›</a:t>
            </a:fld>
            <a:endParaRPr lang="en-US" altLang="ja-JP"/>
          </a:p>
        </p:txBody>
      </p:sp>
    </p:spTree>
    <p:extLst>
      <p:ext uri="{BB962C8B-B14F-4D97-AF65-F5344CB8AC3E}">
        <p14:creationId xmlns:p14="http://schemas.microsoft.com/office/powerpoint/2010/main" val="408973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0"/>
          <p:cNvSpPr>
            <a:spLocks noGrp="1" noChangeArrowheads="1"/>
          </p:cNvSpPr>
          <p:nvPr>
            <p:ph type="sldNum" sz="quarter" idx="12"/>
          </p:nvPr>
        </p:nvSpPr>
        <p:spPr>
          <a:ln/>
        </p:spPr>
        <p:txBody>
          <a:bodyPr/>
          <a:lstStyle>
            <a:lvl1pPr>
              <a:defRPr/>
            </a:lvl1pPr>
          </a:lstStyle>
          <a:p>
            <a:pPr>
              <a:defRPr/>
            </a:pPr>
            <a:fld id="{4DC4AC17-1CD1-4311-8F96-FD410816BE72}" type="slidenum">
              <a:rPr lang="en-US" altLang="ja-JP"/>
              <a:pPr>
                <a:defRPr/>
              </a:pPr>
              <a:t>‹#›</a:t>
            </a:fld>
            <a:endParaRPr lang="en-US" altLang="ja-JP"/>
          </a:p>
        </p:txBody>
      </p:sp>
    </p:spTree>
    <p:extLst>
      <p:ext uri="{BB962C8B-B14F-4D97-AF65-F5344CB8AC3E}">
        <p14:creationId xmlns:p14="http://schemas.microsoft.com/office/powerpoint/2010/main" val="299262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50000">
              <a:srgbClr val="CCFFFF"/>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2589213" y="0"/>
            <a:ext cx="9532938" cy="5503863"/>
            <a:chOff x="-2040" y="0"/>
            <a:chExt cx="7512" cy="2400"/>
          </a:xfrm>
        </p:grpSpPr>
        <p:sp>
          <p:nvSpPr>
            <p:cNvPr id="1032" name="AutoShape 3"/>
            <p:cNvSpPr>
              <a:spLocks noChangeArrowheads="1"/>
            </p:cNvSpPr>
            <p:nvPr/>
          </p:nvSpPr>
          <p:spPr bwMode="auto">
            <a:xfrm>
              <a:off x="-2040" y="432"/>
              <a:ext cx="2592" cy="1968"/>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033" name="AutoShape 4"/>
            <p:cNvSpPr>
              <a:spLocks noChangeArrowheads="1"/>
            </p:cNvSpPr>
            <p:nvPr/>
          </p:nvSpPr>
          <p:spPr bwMode="auto">
            <a:xfrm>
              <a:off x="-1528" y="0"/>
              <a:ext cx="1949" cy="1987"/>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034" name="Line 5"/>
            <p:cNvSpPr>
              <a:spLocks noChangeShapeType="1"/>
            </p:cNvSpPr>
            <p:nvPr/>
          </p:nvSpPr>
          <p:spPr bwMode="auto">
            <a:xfrm>
              <a:off x="863" y="960"/>
              <a:ext cx="460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1027" name="Rectangle 6"/>
          <p:cNvSpPr>
            <a:spLocks noGrp="1" noChangeArrowheads="1"/>
          </p:cNvSpPr>
          <p:nvPr>
            <p:ph type="title"/>
          </p:nvPr>
        </p:nvSpPr>
        <p:spPr bwMode="auto">
          <a:xfrm>
            <a:off x="1095375" y="434975"/>
            <a:ext cx="5845175"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8" name="Rectangle 7"/>
          <p:cNvSpPr>
            <a:spLocks noGrp="1" noChangeArrowheads="1"/>
          </p:cNvSpPr>
          <p:nvPr>
            <p:ph type="body" idx="1"/>
          </p:nvPr>
        </p:nvSpPr>
        <p:spPr bwMode="auto">
          <a:xfrm>
            <a:off x="1095375" y="2640013"/>
            <a:ext cx="5845175"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696" name="Rectangle 8"/>
          <p:cNvSpPr>
            <a:spLocks noGrp="1" noChangeArrowheads="1"/>
          </p:cNvSpPr>
          <p:nvPr>
            <p:ph type="dt" sz="half" idx="2"/>
          </p:nvPr>
        </p:nvSpPr>
        <p:spPr bwMode="auto">
          <a:xfrm>
            <a:off x="365125" y="9024938"/>
            <a:ext cx="1704975" cy="660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b="0">
                <a:solidFill>
                  <a:schemeClr val="tx1"/>
                </a:solidFill>
                <a:latin typeface="Verdana" pitchFamily="34" charset="0"/>
              </a:defRPr>
            </a:lvl1pPr>
          </a:lstStyle>
          <a:p>
            <a:pPr>
              <a:defRPr/>
            </a:pPr>
            <a:endParaRPr lang="en-US" altLang="ja-JP"/>
          </a:p>
        </p:txBody>
      </p:sp>
      <p:sp>
        <p:nvSpPr>
          <p:cNvPr id="114697" name="Rectangle 9"/>
          <p:cNvSpPr>
            <a:spLocks noGrp="1" noChangeArrowheads="1"/>
          </p:cNvSpPr>
          <p:nvPr>
            <p:ph type="ftr" sz="quarter" idx="3"/>
          </p:nvPr>
        </p:nvSpPr>
        <p:spPr bwMode="auto">
          <a:xfrm>
            <a:off x="2497138" y="9024938"/>
            <a:ext cx="2314575" cy="660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b="0">
                <a:solidFill>
                  <a:schemeClr val="tx1"/>
                </a:solidFill>
                <a:latin typeface="Verdana" pitchFamily="34" charset="0"/>
              </a:defRPr>
            </a:lvl1pPr>
          </a:lstStyle>
          <a:p>
            <a:pPr>
              <a:defRPr/>
            </a:pPr>
            <a:endParaRPr lang="en-US" altLang="ja-JP"/>
          </a:p>
        </p:txBody>
      </p:sp>
      <p:sp>
        <p:nvSpPr>
          <p:cNvPr id="114698" name="Rectangle 10"/>
          <p:cNvSpPr>
            <a:spLocks noGrp="1" noChangeArrowheads="1"/>
          </p:cNvSpPr>
          <p:nvPr>
            <p:ph type="sldNum" sz="quarter" idx="4"/>
          </p:nvPr>
        </p:nvSpPr>
        <p:spPr bwMode="auto">
          <a:xfrm>
            <a:off x="5238750" y="9024938"/>
            <a:ext cx="1704975" cy="660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b="0">
                <a:solidFill>
                  <a:schemeClr val="tx1"/>
                </a:solidFill>
                <a:latin typeface="Verdana" pitchFamily="34" charset="0"/>
              </a:defRPr>
            </a:lvl1pPr>
          </a:lstStyle>
          <a:p>
            <a:pPr>
              <a:defRPr/>
            </a:pPr>
            <a:fld id="{5AD88B6F-D94A-4C8C-B7AF-2807D603DB3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Lst>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6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6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600">
          <a:solidFill>
            <a:schemeClr val="tx2"/>
          </a:solidFill>
          <a:latin typeface="Arial" charset="0"/>
          <a:ea typeface="ＭＳ Ｐゴシック" pitchFamily="50" charset="-128"/>
        </a:defRPr>
      </a:lvl5pPr>
      <a:lvl6pPr marL="457200" algn="l" rtl="0" fontAlgn="base">
        <a:spcBef>
          <a:spcPct val="0"/>
        </a:spcBef>
        <a:spcAft>
          <a:spcPct val="0"/>
        </a:spcAft>
        <a:defRPr kumimoji="1" sz="3600">
          <a:solidFill>
            <a:schemeClr val="tx2"/>
          </a:solidFill>
          <a:latin typeface="Arial" charset="0"/>
          <a:ea typeface="ＭＳ Ｐゴシック" pitchFamily="50" charset="-128"/>
        </a:defRPr>
      </a:lvl6pPr>
      <a:lvl7pPr marL="914400" algn="l" rtl="0" fontAlgn="base">
        <a:spcBef>
          <a:spcPct val="0"/>
        </a:spcBef>
        <a:spcAft>
          <a:spcPct val="0"/>
        </a:spcAft>
        <a:defRPr kumimoji="1" sz="3600">
          <a:solidFill>
            <a:schemeClr val="tx2"/>
          </a:solidFill>
          <a:latin typeface="Arial" charset="0"/>
          <a:ea typeface="ＭＳ Ｐゴシック" pitchFamily="50" charset="-128"/>
        </a:defRPr>
      </a:lvl7pPr>
      <a:lvl8pPr marL="1371600" algn="l" rtl="0" fontAlgn="base">
        <a:spcBef>
          <a:spcPct val="0"/>
        </a:spcBef>
        <a:spcAft>
          <a:spcPct val="0"/>
        </a:spcAft>
        <a:defRPr kumimoji="1" sz="3600">
          <a:solidFill>
            <a:schemeClr val="tx2"/>
          </a:solidFill>
          <a:latin typeface="Arial" charset="0"/>
          <a:ea typeface="ＭＳ Ｐゴシック" pitchFamily="50" charset="-128"/>
        </a:defRPr>
      </a:lvl8pPr>
      <a:lvl9pPr marL="1828800" algn="l" rtl="0" fontAlgn="base">
        <a:spcBef>
          <a:spcPct val="0"/>
        </a:spcBef>
        <a:spcAft>
          <a:spcPct val="0"/>
        </a:spcAft>
        <a:defRPr kumimoji="1" sz="36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kumimoji="1"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kumimoji="1" sz="25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kumimoji="1" sz="1900">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5pPr>
      <a:lvl6pPr marL="25146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6pPr>
      <a:lvl7pPr marL="29718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7pPr>
      <a:lvl8pPr marL="34290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8pPr>
      <a:lvl9pPr marL="38862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50000">
              <a:srgbClr val="CCFFFF"/>
            </a:gs>
            <a:gs pos="100000">
              <a:schemeClr val="bg1"/>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65125" y="396875"/>
            <a:ext cx="65786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365125" y="2311400"/>
            <a:ext cx="65786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0708" name="Rectangle 4"/>
          <p:cNvSpPr>
            <a:spLocks noGrp="1" noChangeArrowheads="1"/>
          </p:cNvSpPr>
          <p:nvPr>
            <p:ph type="dt" sz="half" idx="2"/>
          </p:nvPr>
        </p:nvSpPr>
        <p:spPr bwMode="auto">
          <a:xfrm>
            <a:off x="365125" y="9020175"/>
            <a:ext cx="1704975"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0">
                <a:solidFill>
                  <a:schemeClr val="tx1"/>
                </a:solidFill>
                <a:latin typeface="Arial" pitchFamily="34" charset="0"/>
              </a:defRPr>
            </a:lvl1pPr>
          </a:lstStyle>
          <a:p>
            <a:pPr>
              <a:defRPr/>
            </a:pPr>
            <a:fld id="{F4CF85F6-733D-480F-9E6B-7FDD83892EBE}" type="datetimeFigureOut">
              <a:rPr lang="ja-JP" altLang="en-US"/>
              <a:pPr>
                <a:defRPr/>
              </a:pPr>
              <a:t>2025/2/13</a:t>
            </a:fld>
            <a:endParaRPr lang="en-US" altLang="ja-JP"/>
          </a:p>
        </p:txBody>
      </p:sp>
      <p:sp>
        <p:nvSpPr>
          <p:cNvPr id="200709" name="Rectangle 5"/>
          <p:cNvSpPr>
            <a:spLocks noGrp="1" noChangeArrowheads="1"/>
          </p:cNvSpPr>
          <p:nvPr>
            <p:ph type="ftr" sz="quarter" idx="3"/>
          </p:nvPr>
        </p:nvSpPr>
        <p:spPr bwMode="auto">
          <a:xfrm>
            <a:off x="2497138" y="9020175"/>
            <a:ext cx="2314575"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b="0">
                <a:solidFill>
                  <a:schemeClr val="tx1"/>
                </a:solidFill>
                <a:latin typeface="Arial" pitchFamily="34" charset="0"/>
              </a:defRPr>
            </a:lvl1pPr>
          </a:lstStyle>
          <a:p>
            <a:pPr>
              <a:defRPr/>
            </a:pPr>
            <a:endParaRPr lang="en-US" altLang="ja-JP"/>
          </a:p>
        </p:txBody>
      </p:sp>
      <p:sp>
        <p:nvSpPr>
          <p:cNvPr id="200710" name="Rectangle 6"/>
          <p:cNvSpPr>
            <a:spLocks noGrp="1" noChangeArrowheads="1"/>
          </p:cNvSpPr>
          <p:nvPr>
            <p:ph type="sldNum" sz="quarter" idx="4"/>
          </p:nvPr>
        </p:nvSpPr>
        <p:spPr bwMode="auto">
          <a:xfrm>
            <a:off x="5238750" y="9020175"/>
            <a:ext cx="1704975"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b="0">
                <a:solidFill>
                  <a:schemeClr val="tx1"/>
                </a:solidFill>
                <a:latin typeface="Arial" pitchFamily="34" charset="0"/>
              </a:defRPr>
            </a:lvl1pPr>
          </a:lstStyle>
          <a:p>
            <a:pPr>
              <a:defRPr/>
            </a:pPr>
            <a:fld id="{4CCDA2BA-63A9-4D79-8F8B-AD7BF63FCF8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us02web.zoom.us/meeting/register/fJZd387iRTuEOmjUxdJdi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99707" y="7834446"/>
            <a:ext cx="2256053" cy="1692041"/>
          </a:xfrm>
          <a:prstGeom prst="rect">
            <a:avLst/>
          </a:prstGeom>
        </p:spPr>
      </p:pic>
      <p:sp>
        <p:nvSpPr>
          <p:cNvPr id="4098" name="Rectangle 3"/>
          <p:cNvSpPr>
            <a:spLocks noChangeArrowheads="1"/>
          </p:cNvSpPr>
          <p:nvPr/>
        </p:nvSpPr>
        <p:spPr bwMode="auto">
          <a:xfrm>
            <a:off x="233363" y="259536"/>
            <a:ext cx="7021512" cy="523220"/>
          </a:xfrm>
          <a:prstGeom prst="rect">
            <a:avLst/>
          </a:prstGeom>
          <a:noFill/>
          <a:ln>
            <a:noFill/>
          </a:ln>
          <a:effectLst/>
          <a:extLst>
            <a:ext uri="{909E8E84-426E-40DD-AFC4-6F175D3DCCD1}">
              <a14:hiddenFill xmlns:a14="http://schemas.microsoft.com/office/drawing/2010/main">
                <a:gradFill rotWithShape="1">
                  <a:gsLst>
                    <a:gs pos="0">
                      <a:schemeClr val="bg1"/>
                    </a:gs>
                    <a:gs pos="100000">
                      <a:srgbClr val="FFFF99"/>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indent="1524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152400" algn="ctr" defTabSz="914400" rtl="0" eaLnBrk="1" fontAlgn="base" latinLnBrk="0" hangingPunct="1">
              <a:lnSpc>
                <a:spcPct val="100000"/>
              </a:lnSpc>
              <a:spcBef>
                <a:spcPct val="0"/>
              </a:spcBef>
              <a:spcAft>
                <a:spcPct val="0"/>
              </a:spcAft>
              <a:buClrTx/>
              <a:buSzTx/>
              <a:buFontTx/>
              <a:buNone/>
              <a:tabLst/>
              <a:defRPr/>
            </a:pPr>
            <a:r>
              <a:rPr kumimoji="1" lang="ja-JP" altLang="en-US" sz="28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支持・緩和療法セミナー</a:t>
            </a:r>
            <a:endParaRPr kumimoji="1" lang="en-US" altLang="ja-JP" sz="180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4099" name="Rectangle 4"/>
          <p:cNvSpPr>
            <a:spLocks noChangeArrowheads="1"/>
          </p:cNvSpPr>
          <p:nvPr/>
        </p:nvSpPr>
        <p:spPr bwMode="auto">
          <a:xfrm>
            <a:off x="1242219" y="9136161"/>
            <a:ext cx="4824412" cy="646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国立病院機構　近畿中央呼吸器センター　支持・緩和療法チーム</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看護部</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教育研修部</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医療安全管理室　</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薬剤部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久光製薬株式会社</a:t>
            </a:r>
          </a:p>
        </p:txBody>
      </p:sp>
      <p:sp>
        <p:nvSpPr>
          <p:cNvPr id="4100" name="Rectangle 5"/>
          <p:cNvSpPr>
            <a:spLocks noChangeArrowheads="1"/>
          </p:cNvSpPr>
          <p:nvPr/>
        </p:nvSpPr>
        <p:spPr bwMode="auto">
          <a:xfrm>
            <a:off x="486073" y="859138"/>
            <a:ext cx="6405277" cy="938719"/>
          </a:xfrm>
          <a:prstGeom prst="rect">
            <a:avLst/>
          </a:prstGeom>
          <a:noFill/>
          <a:ln>
            <a:noFill/>
          </a:ln>
          <a:effectLst/>
          <a:extLst>
            <a:ext uri="{909E8E84-426E-40DD-AFC4-6F175D3DCCD1}">
              <a14:hiddenFill xmlns:a14="http://schemas.microsoft.com/office/drawing/2010/main">
                <a:gradFill rotWithShape="1">
                  <a:gsLst>
                    <a:gs pos="0">
                      <a:schemeClr val="bg1"/>
                    </a:gs>
                    <a:gs pos="100000">
                      <a:srgbClr val="FFFF99"/>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lvl1pPr indent="1524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1524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謹啓</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1524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時下、皆様におかれましては益々ご清祥のこととお慶び申し上げます。さて、この度、支持・緩和</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1524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療法セミナーを下記の要領にて開催いたします。</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1524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ご多忙中とは存じますが、是非ご出席賜りたくご案内申し上げます。</a:t>
            </a:r>
            <a:r>
              <a:rPr lang="ja-JP" altLang="en-US" sz="1100" b="0" dirty="0">
                <a:solidFill>
                  <a:srgbClr val="000000"/>
                </a:solidFill>
                <a:latin typeface="Meiryo UI" panose="020B0604030504040204" pitchFamily="50" charset="-128"/>
                <a:ea typeface="Meiryo UI" panose="020B0604030504040204" pitchFamily="50" charset="-128"/>
              </a:rPr>
              <a:t>　　　　　　　　　　　　　　　　　　　　　　　　　　　　　　　　　　　　　　　　　　　　　　　　　　　 　　　　　　　　　　　　　　</a:t>
            </a:r>
            <a:endParaRPr lang="en-US" altLang="ja-JP" sz="1100" b="0" dirty="0">
              <a:solidFill>
                <a:srgbClr val="000000"/>
              </a:solidFill>
              <a:latin typeface="Meiryo UI" panose="020B0604030504040204" pitchFamily="50" charset="-128"/>
              <a:ea typeface="Meiryo UI" panose="020B0604030504040204" pitchFamily="50" charset="-128"/>
            </a:endParaRPr>
          </a:p>
          <a:p>
            <a:pPr marL="0" marR="0" lvl="0" indent="1524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謹白</a:t>
            </a:r>
            <a:r>
              <a:rPr kumimoji="1" lang="ja-JP" altLang="en-US" sz="11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　　</a:t>
            </a:r>
          </a:p>
        </p:txBody>
      </p:sp>
      <p:sp>
        <p:nvSpPr>
          <p:cNvPr id="4103" name="AutoShape 1029"/>
          <p:cNvSpPr>
            <a:spLocks noChangeArrowheads="1"/>
          </p:cNvSpPr>
          <p:nvPr/>
        </p:nvSpPr>
        <p:spPr bwMode="auto">
          <a:xfrm>
            <a:off x="287458" y="2842188"/>
            <a:ext cx="6733934" cy="1254277"/>
          </a:xfrm>
          <a:prstGeom prst="roundRect">
            <a:avLst>
              <a:gd name="adj" fmla="val 5708"/>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round/>
                <a:headEnd/>
                <a:tailEnd/>
              </a14:hiddenLine>
            </a:ext>
          </a:extLst>
        </p:spPr>
        <p:txBody>
          <a:bodyPr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学術情報</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lang="en-US" altLang="ja-JP" sz="1600" b="0" dirty="0">
                <a:solidFill>
                  <a:srgbClr val="000000"/>
                </a:solidFill>
                <a:latin typeface="Meiryo UI" panose="020B0604030504040204" pitchFamily="50" charset="-128"/>
                <a:ea typeface="Meiryo UI" panose="020B0604030504040204" pitchFamily="50" charset="-128"/>
              </a:rPr>
              <a:t>17</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:45</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ジクトルテープ</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75</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㎎につきまして</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久光製薬株式会社</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800" b="0" dirty="0">
              <a:solidFill>
                <a:srgbClr val="000000"/>
              </a:solidFill>
              <a:latin typeface="Meiryo UI" panose="020B0604030504040204" pitchFamily="50" charset="-128"/>
              <a:ea typeface="Meiryo UI" panose="020B0604030504040204" pitchFamily="50" charset="-128"/>
            </a:endParaRPr>
          </a:p>
          <a:p>
            <a:pPr lvl="0" eaLnBrk="1" hangingPunct="1">
              <a:spcBef>
                <a:spcPct val="0"/>
              </a:spcBef>
              <a:buNone/>
              <a:defRPr/>
            </a:pPr>
            <a:r>
              <a:rPr lang="ja-JP" altLang="en-US" sz="1800" b="0" dirty="0">
                <a:solidFill>
                  <a:srgbClr val="000000"/>
                </a:solidFill>
                <a:latin typeface="Meiryo UI" panose="020B0604030504040204" pitchFamily="50" charset="-128"/>
                <a:ea typeface="Meiryo UI" panose="020B0604030504040204" pitchFamily="50" charset="-128"/>
              </a:rPr>
              <a:t>座長：国立病院機構　近畿中央呼吸器センター </a:t>
            </a:r>
            <a:br>
              <a:rPr lang="ja-JP" altLang="en-US" sz="1800" b="0" dirty="0">
                <a:solidFill>
                  <a:srgbClr val="000000"/>
                </a:solidFill>
                <a:latin typeface="Meiryo UI" panose="020B0604030504040204" pitchFamily="50" charset="-128"/>
                <a:ea typeface="Meiryo UI" panose="020B0604030504040204" pitchFamily="50" charset="-128"/>
              </a:rPr>
            </a:br>
            <a:r>
              <a:rPr lang="ja-JP" altLang="en-US" sz="1800" b="0" dirty="0">
                <a:solidFill>
                  <a:srgbClr val="000000"/>
                </a:solidFill>
                <a:latin typeface="Meiryo UI" panose="020B0604030504040204" pitchFamily="50" charset="-128"/>
                <a:ea typeface="Meiryo UI" panose="020B0604030504040204" pitchFamily="50" charset="-128"/>
              </a:rPr>
              <a:t>　　　　 心療内科科長</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支持・緩和療法チーム室長　　所　昭宏　先生</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104" name="Rectangle 14"/>
          <p:cNvSpPr>
            <a:spLocks noChangeArrowheads="1"/>
          </p:cNvSpPr>
          <p:nvPr/>
        </p:nvSpPr>
        <p:spPr bwMode="auto">
          <a:xfrm>
            <a:off x="1926233" y="8049344"/>
            <a:ext cx="4995862" cy="892552"/>
          </a:xfrm>
          <a:prstGeom prst="rect">
            <a:avLst/>
          </a:prstGeom>
          <a:noFill/>
          <a:ln>
            <a:noFill/>
          </a:ln>
          <a:effectLst/>
          <a:extLst>
            <a:ext uri="{909E8E84-426E-40DD-AFC4-6F175D3DCCD1}">
              <a14:hiddenFill xmlns:a14="http://schemas.microsoft.com/office/drawing/2010/main">
                <a:gradFill rotWithShape="1">
                  <a:gsLst>
                    <a:gs pos="0">
                      <a:schemeClr val="bg1"/>
                    </a:gs>
                    <a:gs pos="100000">
                      <a:srgbClr val="FFFF99"/>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r>
              <a:rPr kumimoji="1" lang="en-US"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　緩和薬物療法認定薬剤師の単位を1単位</a:t>
            </a: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申請中です</a:t>
            </a:r>
            <a:r>
              <a:rPr kumimoji="1" lang="en-US"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r>
              <a:rPr kumimoji="1" lang="en-US"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　</a:t>
            </a:r>
            <a:r>
              <a:rPr kumimoji="1" lang="en-US" altLang="en-US" sz="1200" b="0" i="0" u="none" strike="noStrike" kern="1200" cap="none" spc="0" normalizeH="0" baseline="0" noProof="0" dirty="0" err="1">
                <a:ln>
                  <a:noFill/>
                </a:ln>
                <a:solidFill>
                  <a:srgbClr val="000000"/>
                </a:solidFill>
                <a:effectLst/>
                <a:uLnTx/>
                <a:uFillTx/>
                <a:latin typeface="BIZ UDPゴシック" panose="020B0400000000000000" pitchFamily="50" charset="-128"/>
                <a:ea typeface="BIZ UDPゴシック" panose="020B0400000000000000" pitchFamily="50" charset="-128"/>
              </a:rPr>
              <a:t>大阪府医師会生涯教育研修を申請中です</a:t>
            </a:r>
            <a:r>
              <a:rPr kumimoji="1" lang="en-US"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endParaRPr>
          </a:p>
        </p:txBody>
      </p:sp>
      <p:sp>
        <p:nvSpPr>
          <p:cNvPr id="4105" name="Rectangle 16"/>
          <p:cNvSpPr>
            <a:spLocks noChangeArrowheads="1"/>
          </p:cNvSpPr>
          <p:nvPr/>
        </p:nvSpPr>
        <p:spPr bwMode="auto">
          <a:xfrm>
            <a:off x="3340894" y="8877212"/>
            <a:ext cx="627063" cy="274637"/>
          </a:xfrm>
          <a:prstGeom prst="rect">
            <a:avLst/>
          </a:prstGeom>
          <a:noFill/>
          <a:ln>
            <a:noFill/>
          </a:ln>
          <a:effectLst/>
          <a:extLst>
            <a:ext uri="{909E8E84-426E-40DD-AFC4-6F175D3DCCD1}">
              <a14:hiddenFill xmlns:a14="http://schemas.microsoft.com/office/drawing/2010/main">
                <a:gradFill rotWithShape="1">
                  <a:gsLst>
                    <a:gs pos="0">
                      <a:schemeClr val="bg1"/>
                    </a:gs>
                    <a:gs pos="100000">
                      <a:srgbClr val="FFFF99"/>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共催  </a:t>
            </a:r>
          </a:p>
        </p:txBody>
      </p:sp>
      <p:sp>
        <p:nvSpPr>
          <p:cNvPr id="12" name="AutoShape 1029"/>
          <p:cNvSpPr>
            <a:spLocks noChangeArrowheads="1"/>
          </p:cNvSpPr>
          <p:nvPr/>
        </p:nvSpPr>
        <p:spPr bwMode="auto">
          <a:xfrm>
            <a:off x="195003" y="4168296"/>
            <a:ext cx="7021512" cy="1795396"/>
          </a:xfrm>
          <a:prstGeom prst="roundRect">
            <a:avLst>
              <a:gd name="adj" fmla="val 5708"/>
            </a:avLst>
          </a:prstGeom>
          <a:noFill/>
          <a:ln w="28575">
            <a:solidFill>
              <a:srgbClr val="000080"/>
            </a:solidFill>
            <a:round/>
            <a:headEnd/>
            <a:tailEnd/>
          </a:ln>
          <a:extLst>
            <a:ext uri="{909E8E84-426E-40DD-AFC4-6F175D3DCCD1}">
              <a14:hiddenFill xmlns:a14="http://schemas.microsoft.com/office/drawing/2010/main">
                <a:solidFill>
                  <a:schemeClr val="bg1"/>
                </a:solidFill>
              </a14:hiddenFill>
            </a:ext>
          </a:extLst>
        </p:spPr>
        <p:txBody>
          <a:bodyPr lIns="91440" tIns="45720" rIns="91440" bIns="45720"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特別講</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itchFamily="18" charset="0"/>
              </a:rPr>
              <a:t>演</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itchFamily="18" charset="0"/>
              </a:rPr>
              <a:t>】18:00</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itchFamily="18" charset="0"/>
              </a:rPr>
              <a:t>19:00</a:t>
            </a:r>
          </a:p>
          <a:p>
            <a:pPr eaLnBrk="1" hangingPunct="1">
              <a:spcBef>
                <a:spcPts val="1200"/>
              </a:spcBef>
              <a:buNone/>
              <a:defRPr/>
            </a:pPr>
            <a:r>
              <a:rPr lang="ja-JP" altLang="en-US" sz="1800" b="0" noProof="0" dirty="0">
                <a:solidFill>
                  <a:srgbClr val="0066FF"/>
                </a:solidFill>
                <a:latin typeface="Meiryo UI" panose="020B0604030504040204" pitchFamily="50" charset="-128"/>
                <a:ea typeface="Meiryo UI" panose="020B0604030504040204" pitchFamily="50" charset="-128"/>
                <a:cs typeface="Times New Roman"/>
              </a:rPr>
              <a:t> </a:t>
            </a:r>
            <a:r>
              <a:rPr kumimoji="1" lang="ja-JP" altLang="en-US" sz="2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演題：</a:t>
            </a:r>
            <a:r>
              <a:rPr lang="en-US" altLang="ja-JP" sz="2400" dirty="0">
                <a:solidFill>
                  <a:srgbClr val="000000"/>
                </a:solidFill>
                <a:latin typeface="Meiryo UI" panose="020B0604030504040204" pitchFamily="50" charset="-128"/>
                <a:ea typeface="Meiryo UI" panose="020B0604030504040204" pitchFamily="50" charset="-128"/>
              </a:rPr>
              <a:t>『</a:t>
            </a:r>
            <a:r>
              <a:rPr lang="ja-JP" altLang="en-US" sz="2400" dirty="0">
                <a:solidFill>
                  <a:srgbClr val="000000"/>
                </a:solidFill>
                <a:latin typeface="Meiryo UI" panose="020B0604030504040204" pitchFamily="50" charset="-128"/>
                <a:ea typeface="Meiryo UI" panose="020B0604030504040204" pitchFamily="50" charset="-128"/>
                <a:cs typeface="Arial"/>
              </a:rPr>
              <a:t>がん患者に届くスピリチュアルケアの実践</a:t>
            </a:r>
            <a:r>
              <a:rPr kumimoji="1" lang="en-US" altLang="ja-JP" sz="2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endParaRPr lang="en-US" altLang="ja-JP" sz="1600" b="0" dirty="0">
              <a:latin typeface="Meiryo UI" panose="020B0604030504040204" pitchFamily="50" charset="-128"/>
              <a:ea typeface="Meiryo UI" panose="020B0604030504040204" pitchFamily="50" charset="-128"/>
            </a:endParaRPr>
          </a:p>
          <a:p>
            <a:pPr eaLnBrk="1" hangingPunct="1">
              <a:spcBef>
                <a:spcPts val="1200"/>
              </a:spcBef>
              <a:buNone/>
              <a:defRPr/>
            </a:pPr>
            <a:r>
              <a:rPr kumimoji="1" lang="en-US" altLang="ja-JP" sz="1600" b="0" i="0" u="none" strike="noStrike" kern="1200" cap="none" spc="0" normalizeH="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演者</a:t>
            </a:r>
            <a:r>
              <a:rPr lang="ja-JP" altLang="en-US" sz="1800" b="0" dirty="0">
                <a:solidFill>
                  <a:srgbClr val="000000"/>
                </a:solidFill>
                <a:latin typeface="Meiryo UI" panose="020B0604030504040204" pitchFamily="50" charset="-128"/>
                <a:ea typeface="Meiryo UI" panose="020B0604030504040204" pitchFamily="50" charset="-128"/>
              </a:rPr>
              <a:t>：</a:t>
            </a:r>
            <a:r>
              <a:rPr lang="ja-JP" altLang="en-US" sz="1600" b="0" dirty="0">
                <a:solidFill>
                  <a:srgbClr val="000000"/>
                </a:solidFill>
                <a:latin typeface="Meiryo UI" panose="020B0604030504040204" pitchFamily="50" charset="-128"/>
                <a:ea typeface="Meiryo UI" panose="020B0604030504040204" pitchFamily="50" charset="-128"/>
              </a:rPr>
              <a:t>淀川キリスト教病院　緩和ケアセンター</a:t>
            </a:r>
            <a:r>
              <a:rPr lang="en-US" altLang="ja-JP" sz="1600" b="0" dirty="0">
                <a:solidFill>
                  <a:srgbClr val="000000"/>
                </a:solidFill>
                <a:latin typeface="Meiryo UI" panose="020B0604030504040204" pitchFamily="50" charset="-128"/>
                <a:ea typeface="Meiryo UI" panose="020B0604030504040204" pitchFamily="50" charset="-128"/>
              </a:rPr>
              <a:t>/</a:t>
            </a:r>
            <a:r>
              <a:rPr lang="ja-JP" altLang="en-US" sz="1600" b="0" dirty="0">
                <a:solidFill>
                  <a:srgbClr val="000000"/>
                </a:solidFill>
                <a:latin typeface="Meiryo UI" panose="020B0604030504040204" pitchFamily="50" charset="-128"/>
                <a:ea typeface="Meiryo UI" panose="020B0604030504040204" pitchFamily="50" charset="-128"/>
              </a:rPr>
              <a:t>がん看護専門看護師</a:t>
            </a:r>
            <a:endParaRPr lang="zh-TW" altLang="en-US" sz="1800" b="0" dirty="0">
              <a:solidFill>
                <a:srgbClr val="000000"/>
              </a:solidFill>
              <a:latin typeface="Meiryo UI" panose="020B0604030504040204" pitchFamily="50" charset="-128"/>
              <a:ea typeface="Meiryo UI" panose="020B0604030504040204" pitchFamily="50" charset="-128"/>
            </a:endParaRPr>
          </a:p>
          <a:p>
            <a:pPr>
              <a:spcBef>
                <a:spcPct val="0"/>
              </a:spcBef>
              <a:buNone/>
              <a:defRPr/>
            </a:pPr>
            <a:r>
              <a:rPr lang="ja-JP" altLang="en-US" sz="1100" b="0" dirty="0">
                <a:solidFill>
                  <a:srgbClr val="000000"/>
                </a:solidFill>
                <a:latin typeface="Meiryo UI" panose="020B0604030504040204" pitchFamily="50" charset="-128"/>
                <a:ea typeface="Meiryo UI" panose="020B0604030504040204" pitchFamily="50" charset="-128"/>
              </a:rPr>
              <a:t>　　　　　　　　　　　　 　　　　　　　　　　　　　　　　　　　　　　　　　　 </a:t>
            </a:r>
            <a:r>
              <a:rPr lang="ja-JP" altLang="en-US" sz="1800" b="0" dirty="0">
                <a:solidFill>
                  <a:srgbClr val="000000"/>
                </a:solidFill>
                <a:latin typeface="Meiryo UI" panose="020B0604030504040204" pitchFamily="50" charset="-128"/>
                <a:ea typeface="Meiryo UI" panose="020B0604030504040204" pitchFamily="50" charset="-128"/>
              </a:rPr>
              <a:t>　　　　　　　　市原　香織　先生</a:t>
            </a:r>
            <a:endParaRPr lang="zh-TW" altLang="en-US" sz="1800" b="0" dirty="0">
              <a:solidFill>
                <a:srgbClr val="000000"/>
              </a:solidFill>
              <a:latin typeface="Meiryo UI" panose="020B0604030504040204" pitchFamily="50" charset="-128"/>
              <a:ea typeface="Meiryo UI" panose="020B0604030504040204" pitchFamily="50" charset="-128"/>
            </a:endParaRPr>
          </a:p>
          <a:p>
            <a:pPr lvl="0" eaLnBrk="1" hangingPunct="1">
              <a:spcBef>
                <a:spcPct val="0"/>
              </a:spcBef>
              <a:buNone/>
              <a:defRPr/>
            </a:pPr>
            <a:r>
              <a:rPr kumimoji="1" lang="ja-JP"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p>
        </p:txBody>
      </p:sp>
      <p:sp>
        <p:nvSpPr>
          <p:cNvPr id="14" name="AutoShape 1029"/>
          <p:cNvSpPr>
            <a:spLocks noChangeArrowheads="1"/>
          </p:cNvSpPr>
          <p:nvPr/>
        </p:nvSpPr>
        <p:spPr bwMode="auto">
          <a:xfrm>
            <a:off x="414338" y="1882497"/>
            <a:ext cx="6480175" cy="626945"/>
          </a:xfrm>
          <a:prstGeom prst="roundRect">
            <a:avLst>
              <a:gd name="adj" fmla="val 5708"/>
            </a:avLst>
          </a:prstGeom>
          <a:noFill/>
          <a:ln w="28575">
            <a:solidFill>
              <a:srgbClr val="FF0000"/>
            </a:solidFill>
            <a:round/>
            <a:headEnd/>
            <a:tailEnd/>
          </a:ln>
          <a:extLst>
            <a:ext uri="{909E8E84-426E-40DD-AFC4-6F175D3DCCD1}">
              <a14:hiddenFill xmlns:a14="http://schemas.microsoft.com/office/drawing/2010/main">
                <a:solidFill>
                  <a:schemeClr val="bg1"/>
                </a:solidFill>
              </a14:hiddenFill>
            </a:ext>
          </a:extLst>
        </p:spPr>
        <p:txBody>
          <a:bodyPr lIns="91440" tIns="45720" rIns="91440" bIns="45720"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lvl="0" eaLnBrk="1" hangingPunct="1">
              <a:spcBef>
                <a:spcPct val="0"/>
              </a:spcBef>
              <a:buNone/>
              <a:defRPr/>
            </a:pPr>
            <a:r>
              <a:rPr kumimoji="1" lang="ja-JP" altLang="en-US" sz="1800" b="0" i="0" u="none" strike="noStrike" kern="1200" cap="none" spc="0" normalizeH="0" baseline="0" noProof="0" dirty="0">
                <a:ln>
                  <a:noFill/>
                </a:ln>
                <a:solidFill>
                  <a:srgbClr val="000000"/>
                </a:solidFill>
                <a:effectLst/>
                <a:uLnTx/>
                <a:uFillTx/>
                <a:latin typeface="Meiryo UI"/>
                <a:ea typeface="Meiryo UI"/>
              </a:rPr>
              <a:t>日時：　</a:t>
            </a:r>
            <a:r>
              <a:rPr kumimoji="1" lang="en-US" altLang="ja-JP" sz="1800" b="0" i="0" u="none" strike="noStrike" kern="1200" cap="none" spc="0" normalizeH="0" baseline="0" noProof="0" dirty="0">
                <a:ln>
                  <a:noFill/>
                </a:ln>
                <a:solidFill>
                  <a:srgbClr val="000000"/>
                </a:solidFill>
                <a:effectLst/>
                <a:uLnTx/>
                <a:uFillTx/>
                <a:latin typeface="Meiryo UI"/>
                <a:ea typeface="Meiryo UI"/>
              </a:rPr>
              <a:t>2025</a:t>
            </a:r>
            <a:r>
              <a:rPr kumimoji="1" lang="ja-JP" altLang="en-US" sz="1800" b="0" i="0" u="none" strike="noStrike" kern="1200" cap="none" spc="0" normalizeH="0" baseline="0" noProof="0" dirty="0">
                <a:ln>
                  <a:noFill/>
                </a:ln>
                <a:solidFill>
                  <a:srgbClr val="000000"/>
                </a:solidFill>
                <a:effectLst/>
                <a:uLnTx/>
                <a:uFillTx/>
                <a:latin typeface="Meiryo UI"/>
                <a:ea typeface="Meiryo UI"/>
              </a:rPr>
              <a:t>年</a:t>
            </a:r>
            <a:r>
              <a:rPr lang="en-US" altLang="ja-JP" sz="1800" b="0" noProof="0" dirty="0">
                <a:solidFill>
                  <a:srgbClr val="000000"/>
                </a:solidFill>
                <a:latin typeface="Meiryo UI"/>
                <a:ea typeface="Meiryo UI"/>
              </a:rPr>
              <a:t>3</a:t>
            </a:r>
            <a:r>
              <a:rPr kumimoji="1" lang="ja-JP" altLang="en-US" sz="1800" b="0" i="0" u="none" strike="noStrike" kern="1200" cap="none" spc="0" normalizeH="0" baseline="0" noProof="0" dirty="0">
                <a:ln>
                  <a:noFill/>
                </a:ln>
                <a:solidFill>
                  <a:srgbClr val="000000"/>
                </a:solidFill>
                <a:effectLst/>
                <a:uLnTx/>
                <a:uFillTx/>
                <a:latin typeface="Meiryo UI"/>
                <a:ea typeface="Meiryo UI"/>
              </a:rPr>
              <a:t>月</a:t>
            </a:r>
            <a:r>
              <a:rPr lang="en-US" altLang="ja-JP" sz="1800" b="0" noProof="0" dirty="0">
                <a:solidFill>
                  <a:srgbClr val="000000"/>
                </a:solidFill>
                <a:latin typeface="Meiryo UI"/>
                <a:ea typeface="Meiryo UI"/>
              </a:rPr>
              <a:t>10</a:t>
            </a:r>
            <a:r>
              <a:rPr kumimoji="1" lang="ja-JP" altLang="en-US" sz="1800" b="0" i="0" u="none" strike="noStrike" kern="1200" cap="none" spc="0" normalizeH="0" baseline="0" noProof="0" dirty="0">
                <a:ln>
                  <a:noFill/>
                </a:ln>
                <a:solidFill>
                  <a:srgbClr val="000000"/>
                </a:solidFill>
                <a:effectLst/>
                <a:uLnTx/>
                <a:uFillTx/>
                <a:latin typeface="Meiryo UI"/>
                <a:ea typeface="Meiryo UI"/>
              </a:rPr>
              <a:t>日</a:t>
            </a:r>
            <a:r>
              <a:rPr lang="en-US" altLang="ja-JP" sz="1800" b="0" dirty="0">
                <a:solidFill>
                  <a:srgbClr val="000000"/>
                </a:solidFill>
                <a:latin typeface="Meiryo UI"/>
                <a:ea typeface="Meiryo UI"/>
              </a:rPr>
              <a:t>(</a:t>
            </a:r>
            <a:r>
              <a:rPr lang="ja-JP" altLang="en-US" sz="1800" b="0" dirty="0">
                <a:solidFill>
                  <a:srgbClr val="000000"/>
                </a:solidFill>
                <a:latin typeface="Meiryo UI"/>
                <a:ea typeface="Meiryo UI"/>
              </a:rPr>
              <a:t>月</a:t>
            </a:r>
            <a:r>
              <a:rPr lang="en-US" altLang="ja-JP" sz="1800" b="0" dirty="0">
                <a:solidFill>
                  <a:srgbClr val="000000"/>
                </a:solidFill>
                <a:latin typeface="Meiryo UI"/>
                <a:ea typeface="Meiryo UI"/>
              </a:rPr>
              <a:t>)</a:t>
            </a:r>
            <a:r>
              <a:rPr kumimoji="1" lang="ja-JP" altLang="en-US" sz="1800" b="0" i="0" u="none" strike="noStrike" kern="1200" cap="none" spc="0" normalizeH="0" baseline="0" noProof="0" dirty="0">
                <a:ln>
                  <a:noFill/>
                </a:ln>
                <a:solidFill>
                  <a:srgbClr val="000000"/>
                </a:solidFill>
                <a:effectLst/>
                <a:uLnTx/>
                <a:uFillTx/>
                <a:latin typeface="Meiryo UI"/>
                <a:ea typeface="Meiryo UI"/>
              </a:rPr>
              <a:t>　</a:t>
            </a:r>
            <a:r>
              <a:rPr lang="en-US" altLang="ja-JP" sz="1800" b="0" noProof="0" dirty="0">
                <a:solidFill>
                  <a:srgbClr val="000000"/>
                </a:solidFill>
                <a:latin typeface="Meiryo UI"/>
                <a:ea typeface="Meiryo UI"/>
              </a:rPr>
              <a:t>17</a:t>
            </a:r>
            <a:r>
              <a:rPr lang="en-US" altLang="ja-JP" sz="1800" b="0" dirty="0">
                <a:solidFill>
                  <a:srgbClr val="000000"/>
                </a:solidFill>
                <a:latin typeface="Meiryo UI"/>
                <a:ea typeface="Meiryo UI"/>
              </a:rPr>
              <a:t>:45</a:t>
            </a:r>
            <a:r>
              <a:rPr lang="ja-JP" altLang="en-US" sz="1800" b="0" dirty="0">
                <a:solidFill>
                  <a:srgbClr val="000000"/>
                </a:solidFill>
                <a:latin typeface="Meiryo UI"/>
                <a:ea typeface="Meiryo UI"/>
              </a:rPr>
              <a:t>～</a:t>
            </a:r>
            <a:r>
              <a:rPr lang="en-US" altLang="ja-JP" sz="1800" b="0" dirty="0">
                <a:solidFill>
                  <a:srgbClr val="000000"/>
                </a:solidFill>
                <a:latin typeface="Meiryo UI"/>
                <a:ea typeface="Meiryo UI"/>
              </a:rPr>
              <a:t>19:00</a:t>
            </a:r>
            <a:r>
              <a:rPr lang="ja-JP" altLang="en-US" sz="1800" b="0" dirty="0">
                <a:solidFill>
                  <a:srgbClr val="000000"/>
                </a:solidFill>
                <a:latin typeface="Meiryo UI"/>
                <a:ea typeface="Meiryo UI"/>
              </a:rPr>
              <a:t>　</a:t>
            </a:r>
            <a:r>
              <a:rPr kumimoji="1" lang="ja-JP" altLang="en-US" sz="1800" b="0" i="0" u="none" strike="noStrike" kern="1200" cap="none" spc="0" normalizeH="0" baseline="0" noProof="0" dirty="0">
                <a:ln>
                  <a:noFill/>
                </a:ln>
                <a:solidFill>
                  <a:srgbClr val="000000"/>
                </a:solidFill>
                <a:effectLst/>
                <a:uLnTx/>
                <a:uFillTx/>
                <a:latin typeface="Meiryo UI"/>
                <a:ea typeface="Meiryo UI"/>
              </a:rPr>
              <a:t>　　</a:t>
            </a:r>
            <a:endParaRPr kumimoji="1" lang="en-US" altLang="ja-JP" sz="1200" b="0" i="0" u="none" strike="noStrike" kern="1200" cap="none" spc="0" normalizeH="0" baseline="0" noProof="0" dirty="0">
              <a:ln>
                <a:noFill/>
              </a:ln>
              <a:solidFill>
                <a:srgbClr val="FF0000"/>
              </a:solidFill>
              <a:effectLst/>
              <a:uLnTx/>
              <a:uFillTx/>
              <a:latin typeface="Meiryo UI"/>
              <a:ea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ZOOM</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によるオンライン開催</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6" name="正方形/長方形 15"/>
          <p:cNvSpPr/>
          <p:nvPr/>
        </p:nvSpPr>
        <p:spPr>
          <a:xfrm>
            <a:off x="421122" y="2515761"/>
            <a:ext cx="6466607" cy="276999"/>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（問い合わせ先：久光製薬株式会社　大阪支店　</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TEL</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06-6252-2741</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a:t>
            </a:r>
          </a:p>
        </p:txBody>
      </p:sp>
      <p:sp>
        <p:nvSpPr>
          <p:cNvPr id="15" name="AutoShape 13"/>
          <p:cNvSpPr>
            <a:spLocks noChangeArrowheads="1"/>
          </p:cNvSpPr>
          <p:nvPr/>
        </p:nvSpPr>
        <p:spPr bwMode="auto">
          <a:xfrm>
            <a:off x="349331" y="6416877"/>
            <a:ext cx="6576535" cy="1338613"/>
          </a:xfrm>
          <a:prstGeom prst="flowChartAlternateProcess">
            <a:avLst/>
          </a:prstGeom>
          <a:solidFill>
            <a:srgbClr val="FFCCCC"/>
          </a:solidFill>
          <a:ln>
            <a:noFill/>
          </a:ln>
          <a:effectLst>
            <a:outerShdw dist="35921" dir="2700000" algn="ctr" rotWithShape="0">
              <a:srgbClr val="808080"/>
            </a:outerShdw>
          </a:effectLst>
          <a:extLst>
            <a:ext uri="{91240B29-F687-4F45-9708-019B960494DF}">
              <a14:hiddenLine xmlns:a14="http://schemas.microsoft.com/office/drawing/2010/main" w="9525" algn="ctr">
                <a:solidFill>
                  <a:schemeClr val="tx1"/>
                </a:solidFill>
                <a:miter lim="800000"/>
                <a:headEnd/>
                <a:tailEnd/>
              </a14:hiddenLine>
            </a:ext>
          </a:extLst>
        </p:spPr>
        <p:txBody>
          <a:bodyPr wrap="square" lIns="90000" tIns="46800" rIns="90000" bIns="46800" anchor="ctr">
            <a:noAutofit/>
          </a:bodyPr>
          <a:lstStyle>
            <a:lvl1pPr indent="1524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indent="0">
              <a:buNone/>
              <a:defRPr/>
            </a:pPr>
            <a:r>
              <a:rPr lang="ja-JP" altLang="en-US" sz="1200" dirty="0">
                <a:solidFill>
                  <a:srgbClr val="000000"/>
                </a:solidFill>
                <a:latin typeface="Meiryo UI"/>
                <a:ea typeface="Meiryo UI"/>
              </a:rPr>
              <a:t>「なぜ私がこんなことに」「生きていても意味がない」「死ぬのが怖い」など訴える終末期がん患者さんを前にしてなんと答えたらいいのかな・・・と考え悩むことはありませんか？</a:t>
            </a:r>
          </a:p>
          <a:p>
            <a:pPr indent="0">
              <a:buNone/>
              <a:defRPr/>
            </a:pPr>
            <a:r>
              <a:rPr lang="ja-JP" altLang="en-US" sz="1200" dirty="0">
                <a:solidFill>
                  <a:srgbClr val="000000"/>
                </a:solidFill>
                <a:latin typeface="Meiryo UI"/>
                <a:ea typeface="Meiryo UI"/>
              </a:rPr>
              <a:t>がん患者さんのトータルペインを考えるうえで重要なスピリチュアルペインについて、「スピリチュアルペインとは何か」「スピリチュアルケアの実際」　を事例をとおしてわかりやすく解説していただきます。</a:t>
            </a:r>
          </a:p>
          <a:p>
            <a:pPr indent="0">
              <a:buNone/>
              <a:defRPr/>
            </a:pPr>
            <a:r>
              <a:rPr lang="ja-JP" altLang="en-US" sz="1200" dirty="0">
                <a:solidFill>
                  <a:srgbClr val="000000"/>
                </a:solidFill>
                <a:latin typeface="Meiryo UI"/>
                <a:ea typeface="Meiryo UI"/>
              </a:rPr>
              <a:t>明日からの臨床で活用できる具体的な患者さんへの言葉かけやスピリチュアルケア方法を学べる場に</a:t>
            </a:r>
          </a:p>
          <a:p>
            <a:pPr indent="0">
              <a:buNone/>
              <a:defRPr/>
            </a:pPr>
            <a:r>
              <a:rPr lang="ja-JP" altLang="en-US" sz="1200" dirty="0">
                <a:solidFill>
                  <a:srgbClr val="000000"/>
                </a:solidFill>
                <a:latin typeface="Meiryo UI"/>
                <a:ea typeface="Meiryo UI"/>
              </a:rPr>
              <a:t>なると思います。ぜひともご参加ください。</a:t>
            </a:r>
          </a:p>
        </p:txBody>
      </p:sp>
      <p:sp>
        <p:nvSpPr>
          <p:cNvPr id="2" name="テキスト ボックス 1">
            <a:extLst>
              <a:ext uri="{FF2B5EF4-FFF2-40B4-BE49-F238E27FC236}">
                <a16:creationId xmlns:a16="http://schemas.microsoft.com/office/drawing/2014/main" id="{78051E8C-894F-D3C7-00E1-ADC0F3BD5364}"/>
              </a:ext>
            </a:extLst>
          </p:cNvPr>
          <p:cNvSpPr txBox="1"/>
          <p:nvPr/>
        </p:nvSpPr>
        <p:spPr>
          <a:xfrm>
            <a:off x="6491517" y="250546"/>
            <a:ext cx="184731" cy="307777"/>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41423826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602671" y="1899755"/>
            <a:ext cx="6021284" cy="4853445"/>
          </a:xfrm>
          <a:prstGeom prst="rect">
            <a:avLst/>
          </a:prstGeom>
        </p:spPr>
        <p:txBody>
          <a:bodyPr wrap="square">
            <a:spAutoFit/>
          </a:bodyPr>
          <a:lstStyle/>
          <a:p>
            <a:pPr defTabSz="974476" fontAlgn="auto">
              <a:spcBef>
                <a:spcPts val="0"/>
              </a:spcBef>
              <a:spcAft>
                <a:spcPts val="0"/>
              </a:spcAft>
            </a:pPr>
            <a:r>
              <a:rPr lang="ja-JP" altLang="en-US" sz="1033" dirty="0">
                <a:solidFill>
                  <a:srgbClr val="00B050"/>
                </a:solidFill>
                <a:latin typeface="メイリオ" panose="020B0604030504040204" pitchFamily="50" charset="-128"/>
                <a:ea typeface="メイリオ" panose="020B0604030504040204" pitchFamily="50" charset="-128"/>
              </a:rPr>
              <a:t>今回のセミナーは「</a:t>
            </a:r>
            <a:r>
              <a:rPr lang="en-US" altLang="ja-JP" sz="1033" dirty="0">
                <a:solidFill>
                  <a:srgbClr val="00B050"/>
                </a:solidFill>
                <a:latin typeface="メイリオ" panose="020B0604030504040204" pitchFamily="50" charset="-128"/>
                <a:ea typeface="メイリオ" panose="020B0604030504040204" pitchFamily="50" charset="-128"/>
              </a:rPr>
              <a:t>Zoom</a:t>
            </a:r>
            <a:r>
              <a:rPr lang="ja-JP" altLang="en-US" sz="1033" dirty="0">
                <a:solidFill>
                  <a:srgbClr val="00B050"/>
                </a:solidFill>
                <a:latin typeface="メイリオ" panose="020B0604030504040204" pitchFamily="50" charset="-128"/>
                <a:ea typeface="メイリオ" panose="020B0604030504040204" pitchFamily="50" charset="-128"/>
              </a:rPr>
              <a:t>」を使用して行います</a:t>
            </a:r>
          </a:p>
          <a:p>
            <a:pPr defTabSz="974476" fontAlgn="auto">
              <a:spcBef>
                <a:spcPts val="0"/>
              </a:spcBef>
              <a:spcAft>
                <a:spcPts val="0"/>
              </a:spcAft>
            </a:pPr>
            <a:r>
              <a:rPr lang="ja-JP" altLang="en-US" sz="1033" b="0" dirty="0">
                <a:solidFill>
                  <a:prstClr val="black"/>
                </a:solidFill>
                <a:latin typeface="メイリオ" panose="020B0604030504040204" pitchFamily="50" charset="-128"/>
                <a:ea typeface="メイリオ" panose="020B0604030504040204" pitchFamily="50" charset="-128"/>
              </a:rPr>
              <a:t>パソコン、スマートフォン、タブレットなど、インターネットに接続できる端末の確保をお願いいたします。できる限り、安定したネットワークに接続されることをお勧めいたします。パソコンの方は、有線で繋げる方は有線をお勧めいたします。ほかのウィンドウやアプリなど、現在使っていないものはなるべく閉じておいてください。事前に</a:t>
            </a:r>
            <a:r>
              <a:rPr lang="en-US" altLang="ja-JP" sz="1033" b="0" dirty="0">
                <a:solidFill>
                  <a:prstClr val="black"/>
                </a:solidFill>
                <a:latin typeface="メイリオ" panose="020B0604030504040204" pitchFamily="50" charset="-128"/>
                <a:ea typeface="メイリオ" panose="020B0604030504040204" pitchFamily="50" charset="-128"/>
              </a:rPr>
              <a:t>zoom.us </a:t>
            </a:r>
            <a:r>
              <a:rPr lang="ja-JP" altLang="en-US" sz="1033" b="0" dirty="0">
                <a:solidFill>
                  <a:prstClr val="black"/>
                </a:solidFill>
                <a:latin typeface="メイリオ" panose="020B0604030504040204" pitchFamily="50" charset="-128"/>
                <a:ea typeface="メイリオ" panose="020B0604030504040204" pitchFamily="50" charset="-128"/>
              </a:rPr>
              <a:t>のダウンロードセンターより当日ご参加予定の</a:t>
            </a:r>
            <a:r>
              <a:rPr lang="en-US" altLang="ja-JP" sz="1033" b="0" dirty="0">
                <a:solidFill>
                  <a:prstClr val="black"/>
                </a:solidFill>
                <a:latin typeface="メイリオ" panose="020B0604030504040204" pitchFamily="50" charset="-128"/>
                <a:ea typeface="メイリオ" panose="020B0604030504040204" pitchFamily="50" charset="-128"/>
              </a:rPr>
              <a:t>PC</a:t>
            </a:r>
            <a:r>
              <a:rPr lang="ja-JP" altLang="en-US" sz="1033" b="0" dirty="0" err="1">
                <a:solidFill>
                  <a:prstClr val="black"/>
                </a:solidFill>
                <a:latin typeface="メイリオ" panose="020B0604030504040204" pitchFamily="50" charset="-128"/>
                <a:ea typeface="メイリオ" panose="020B0604030504040204" pitchFamily="50" charset="-128"/>
              </a:rPr>
              <a:t>、</a:t>
            </a:r>
            <a:r>
              <a:rPr lang="en-US" altLang="ja-JP" sz="1033" b="0" dirty="0">
                <a:solidFill>
                  <a:prstClr val="black"/>
                </a:solidFill>
                <a:latin typeface="メイリオ" panose="020B0604030504040204" pitchFamily="50" charset="-128"/>
                <a:ea typeface="メイリオ" panose="020B0604030504040204" pitchFamily="50" charset="-128"/>
              </a:rPr>
              <a:t>Mac</a:t>
            </a:r>
            <a:r>
              <a:rPr lang="ja-JP" altLang="en-US" sz="1033" b="0" dirty="0" err="1">
                <a:solidFill>
                  <a:prstClr val="black"/>
                </a:solidFill>
                <a:latin typeface="メイリオ" panose="020B0604030504040204" pitchFamily="50" charset="-128"/>
                <a:ea typeface="メイリオ" panose="020B0604030504040204" pitchFamily="50" charset="-128"/>
              </a:rPr>
              <a:t>、</a:t>
            </a:r>
            <a:r>
              <a:rPr lang="ja-JP" altLang="en-US" sz="1033" b="0" dirty="0">
                <a:solidFill>
                  <a:prstClr val="black"/>
                </a:solidFill>
                <a:latin typeface="メイリオ" panose="020B0604030504040204" pitchFamily="50" charset="-128"/>
                <a:ea typeface="メイリオ" panose="020B0604030504040204" pitchFamily="50" charset="-128"/>
              </a:rPr>
              <a:t>スマートフォン等に「</a:t>
            </a:r>
            <a:r>
              <a:rPr lang="en-US" altLang="ja-JP" sz="1033" b="0" dirty="0">
                <a:solidFill>
                  <a:prstClr val="black"/>
                </a:solidFill>
                <a:latin typeface="メイリオ" panose="020B0604030504040204" pitchFamily="50" charset="-128"/>
                <a:ea typeface="メイリオ" panose="020B0604030504040204" pitchFamily="50" charset="-128"/>
              </a:rPr>
              <a:t>Zoom</a:t>
            </a:r>
            <a:r>
              <a:rPr lang="ja-JP" altLang="en-US" sz="1033" b="0" dirty="0">
                <a:solidFill>
                  <a:prstClr val="black"/>
                </a:solidFill>
                <a:latin typeface="メイリオ" panose="020B0604030504040204" pitchFamily="50" charset="-128"/>
                <a:ea typeface="メイリオ" panose="020B0604030504040204" pitchFamily="50" charset="-128"/>
              </a:rPr>
              <a:t>」アプリのインストールをお願いいたします。ご自身がお使いのインターネット回線（契約）で、月額データ通信量に上限がある場合はご注意ください。</a:t>
            </a:r>
            <a:endParaRPr lang="en-US" altLang="ja-JP" sz="1033" b="0" dirty="0">
              <a:solidFill>
                <a:prstClr val="black"/>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endParaRPr lang="en-US" altLang="ja-JP" sz="492" b="0" dirty="0">
              <a:solidFill>
                <a:prstClr val="black"/>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r>
              <a:rPr lang="ja-JP" altLang="en-US" sz="1033" dirty="0">
                <a:solidFill>
                  <a:srgbClr val="00B050"/>
                </a:solidFill>
                <a:latin typeface="メイリオ" panose="020B0604030504040204" pitchFamily="50" charset="-128"/>
                <a:ea typeface="メイリオ" panose="020B0604030504040204" pitchFamily="50" charset="-128"/>
              </a:rPr>
              <a:t>参加申し込みについて</a:t>
            </a:r>
          </a:p>
          <a:p>
            <a:pPr defTabSz="974476" fontAlgn="auto">
              <a:spcBef>
                <a:spcPts val="0"/>
              </a:spcBef>
              <a:spcAft>
                <a:spcPts val="0"/>
              </a:spcAft>
            </a:pPr>
            <a:r>
              <a:rPr lang="ja-JP" altLang="en-US" sz="1033" b="0" dirty="0">
                <a:solidFill>
                  <a:prstClr val="black"/>
                </a:solidFill>
                <a:latin typeface="メイリオ" panose="020B0604030504040204" pitchFamily="50" charset="-128"/>
                <a:ea typeface="メイリオ" panose="020B0604030504040204" pitchFamily="50" charset="-128"/>
              </a:rPr>
              <a:t>案内文に標記されている</a:t>
            </a:r>
            <a:r>
              <a:rPr lang="en-US" altLang="ja-JP" sz="1033" b="0" dirty="0">
                <a:solidFill>
                  <a:prstClr val="black"/>
                </a:solidFill>
                <a:latin typeface="メイリオ" panose="020B0604030504040204" pitchFamily="50" charset="-128"/>
                <a:ea typeface="メイリオ" panose="020B0604030504040204" pitchFamily="50" charset="-128"/>
              </a:rPr>
              <a:t>QR</a:t>
            </a:r>
            <a:r>
              <a:rPr lang="ja-JP" altLang="en-US" sz="1033" b="0" dirty="0">
                <a:solidFill>
                  <a:prstClr val="black"/>
                </a:solidFill>
                <a:latin typeface="メイリオ" panose="020B0604030504040204" pitchFamily="50" charset="-128"/>
                <a:ea typeface="メイリオ" panose="020B0604030504040204" pitchFamily="50" charset="-128"/>
              </a:rPr>
              <a:t>コードをスマートフォン等で読み取り下さい。事前登録ページ</a:t>
            </a:r>
            <a:r>
              <a:rPr lang="en-US" altLang="ja-JP" sz="1033" b="0" dirty="0">
                <a:solidFill>
                  <a:prstClr val="black"/>
                </a:solidFill>
                <a:latin typeface="メイリオ" panose="020B0604030504040204" pitchFamily="50" charset="-128"/>
                <a:ea typeface="メイリオ" panose="020B0604030504040204" pitchFamily="50" charset="-128"/>
              </a:rPr>
              <a:t>(</a:t>
            </a:r>
            <a:r>
              <a:rPr lang="ja-JP" altLang="en-US" sz="1033" b="0" dirty="0">
                <a:solidFill>
                  <a:prstClr val="black"/>
                </a:solidFill>
                <a:latin typeface="メイリオ" panose="020B0604030504040204" pitchFamily="50" charset="-128"/>
                <a:ea typeface="メイリオ" panose="020B0604030504040204" pitchFamily="50" charset="-128"/>
              </a:rPr>
              <a:t>図①</a:t>
            </a:r>
            <a:r>
              <a:rPr lang="en-US" altLang="ja-JP" sz="1033" b="0" dirty="0">
                <a:solidFill>
                  <a:prstClr val="black"/>
                </a:solidFill>
                <a:latin typeface="メイリオ" panose="020B0604030504040204" pitchFamily="50" charset="-128"/>
                <a:ea typeface="メイリオ" panose="020B0604030504040204" pitchFamily="50" charset="-128"/>
              </a:rPr>
              <a:t>)</a:t>
            </a:r>
            <a:r>
              <a:rPr lang="ja-JP" altLang="en-US" sz="1033" b="0" dirty="0">
                <a:solidFill>
                  <a:prstClr val="black"/>
                </a:solidFill>
                <a:latin typeface="メイリオ" panose="020B0604030504040204" pitchFamily="50" charset="-128"/>
                <a:ea typeface="メイリオ" panose="020B0604030504040204" pitchFamily="50" charset="-128"/>
              </a:rPr>
              <a:t>が表示されます。お名前、</a:t>
            </a:r>
            <a:r>
              <a:rPr lang="en-US" altLang="ja-JP" sz="1033" b="0" dirty="0">
                <a:solidFill>
                  <a:prstClr val="black"/>
                </a:solidFill>
                <a:latin typeface="メイリオ" panose="020B0604030504040204" pitchFamily="50" charset="-128"/>
                <a:ea typeface="メイリオ" panose="020B0604030504040204" pitchFamily="50" charset="-128"/>
              </a:rPr>
              <a:t>E-mail</a:t>
            </a:r>
            <a:r>
              <a:rPr lang="ja-JP" altLang="en-US" sz="1033" b="0" dirty="0">
                <a:solidFill>
                  <a:prstClr val="black"/>
                </a:solidFill>
                <a:latin typeface="メイリオ" panose="020B0604030504040204" pitchFamily="50" charset="-128"/>
                <a:ea typeface="メイリオ" panose="020B0604030504040204" pitchFamily="50" charset="-128"/>
              </a:rPr>
              <a:t>アドレス、ご所属をご記載の上、お申し込みください。登録いただいた</a:t>
            </a:r>
            <a:r>
              <a:rPr lang="en-US" altLang="ja-JP" sz="1033" b="0" dirty="0">
                <a:solidFill>
                  <a:prstClr val="black"/>
                </a:solidFill>
                <a:latin typeface="メイリオ" panose="020B0604030504040204" pitchFamily="50" charset="-128"/>
                <a:ea typeface="メイリオ" panose="020B0604030504040204" pitchFamily="50" charset="-128"/>
              </a:rPr>
              <a:t>E-mail</a:t>
            </a:r>
            <a:r>
              <a:rPr lang="ja-JP" altLang="en-US" sz="1033" b="0" dirty="0">
                <a:solidFill>
                  <a:prstClr val="black"/>
                </a:solidFill>
                <a:latin typeface="メイリオ" panose="020B0604030504040204" pitchFamily="50" charset="-128"/>
                <a:ea typeface="メイリオ" panose="020B0604030504040204" pitchFamily="50" charset="-128"/>
              </a:rPr>
              <a:t>アドレス宛に登録確認のメール</a:t>
            </a:r>
            <a:r>
              <a:rPr lang="en-US" altLang="ja-JP" sz="1033" b="0" dirty="0">
                <a:solidFill>
                  <a:prstClr val="black"/>
                </a:solidFill>
                <a:latin typeface="メイリオ" panose="020B0604030504040204" pitchFamily="50" charset="-128"/>
                <a:ea typeface="メイリオ" panose="020B0604030504040204" pitchFamily="50" charset="-128"/>
              </a:rPr>
              <a:t>(</a:t>
            </a:r>
            <a:r>
              <a:rPr lang="ja-JP" altLang="en-US" sz="1033" b="0" dirty="0">
                <a:solidFill>
                  <a:prstClr val="black"/>
                </a:solidFill>
                <a:latin typeface="メイリオ" panose="020B0604030504040204" pitchFamily="50" charset="-128"/>
                <a:ea typeface="メイリオ" panose="020B0604030504040204" pitchFamily="50" charset="-128"/>
              </a:rPr>
              <a:t>図②</a:t>
            </a:r>
            <a:r>
              <a:rPr lang="en-US" altLang="ja-JP" sz="1033" b="0" dirty="0">
                <a:solidFill>
                  <a:prstClr val="black"/>
                </a:solidFill>
                <a:latin typeface="メイリオ" panose="020B0604030504040204" pitchFamily="50" charset="-128"/>
                <a:ea typeface="メイリオ" panose="020B0604030504040204" pitchFamily="50" charset="-128"/>
              </a:rPr>
              <a:t>)</a:t>
            </a:r>
            <a:r>
              <a:rPr lang="ja-JP" altLang="en-US" sz="1033" b="0" dirty="0">
                <a:solidFill>
                  <a:prstClr val="black"/>
                </a:solidFill>
                <a:latin typeface="メイリオ" panose="020B0604030504040204" pitchFamily="50" charset="-128"/>
                <a:ea typeface="メイリオ" panose="020B0604030504040204" pitchFamily="50" charset="-128"/>
              </a:rPr>
              <a:t>が送信されます。開催当日に「ここをクリックして参加」よりご参加ください。万一、このメールが送信されてこない場合は登録時の</a:t>
            </a:r>
            <a:r>
              <a:rPr lang="en-US" altLang="ja-JP" sz="1033" b="0" dirty="0">
                <a:solidFill>
                  <a:prstClr val="black"/>
                </a:solidFill>
                <a:latin typeface="メイリオ" panose="020B0604030504040204" pitchFamily="50" charset="-128"/>
                <a:ea typeface="メイリオ" panose="020B0604030504040204" pitchFamily="50" charset="-128"/>
              </a:rPr>
              <a:t>E-mail</a:t>
            </a:r>
            <a:r>
              <a:rPr lang="ja-JP" altLang="en-US" sz="1033" b="0" dirty="0">
                <a:solidFill>
                  <a:prstClr val="black"/>
                </a:solidFill>
                <a:latin typeface="メイリオ" panose="020B0604030504040204" pitchFamily="50" charset="-128"/>
                <a:ea typeface="メイリオ" panose="020B0604030504040204" pitchFamily="50" charset="-128"/>
              </a:rPr>
              <a:t>アドレスをご確認の上、再度、ご登録をお願いいたします。</a:t>
            </a:r>
            <a:endParaRPr lang="en-US" altLang="ja-JP" sz="1033" b="0" dirty="0">
              <a:solidFill>
                <a:prstClr val="black"/>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r>
              <a:rPr lang="en-US" altLang="ja-JP" sz="1033" b="0" dirty="0">
                <a:solidFill>
                  <a:prstClr val="black"/>
                </a:solidFill>
                <a:latin typeface="メイリオ" panose="020B0604030504040204" pitchFamily="50" charset="-128"/>
                <a:ea typeface="メイリオ" panose="020B0604030504040204" pitchFamily="50" charset="-128"/>
              </a:rPr>
              <a:t>※</a:t>
            </a:r>
            <a:r>
              <a:rPr lang="ja-JP" altLang="en-US" sz="1033" b="0" dirty="0">
                <a:solidFill>
                  <a:prstClr val="black"/>
                </a:solidFill>
                <a:latin typeface="メイリオ" panose="020B0604030504040204" pitchFamily="50" charset="-128"/>
                <a:ea typeface="メイリオ" panose="020B0604030504040204" pitchFamily="50" charset="-128"/>
              </a:rPr>
              <a:t>お名前の入力に関しましてご入力は漢字表記でお願いいたします。入力の際に「名」に名前、 </a:t>
            </a:r>
            <a:endParaRPr lang="en-US" altLang="ja-JP" sz="1033" b="0" dirty="0">
              <a:solidFill>
                <a:prstClr val="black"/>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r>
              <a:rPr lang="ja-JP" altLang="en-US" sz="1033" b="0" dirty="0">
                <a:solidFill>
                  <a:prstClr val="black"/>
                </a:solidFill>
                <a:latin typeface="メイリオ" panose="020B0604030504040204" pitchFamily="50" charset="-128"/>
                <a:ea typeface="メイリオ" panose="020B0604030504040204" pitchFamily="50" charset="-128"/>
              </a:rPr>
              <a:t> 「姓」に苗字を入力すると「太郎 久光」の様に表示されますので登録の際には「名」に苗字、</a:t>
            </a:r>
            <a:endParaRPr lang="en-US" altLang="ja-JP" sz="1033" b="0" dirty="0">
              <a:solidFill>
                <a:prstClr val="black"/>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r>
              <a:rPr lang="ja-JP" altLang="en-US" sz="1033" b="0" dirty="0">
                <a:solidFill>
                  <a:prstClr val="black"/>
                </a:solidFill>
                <a:latin typeface="メイリオ" panose="020B0604030504040204" pitchFamily="50" charset="-128"/>
                <a:ea typeface="メイリオ" panose="020B0604030504040204" pitchFamily="50" charset="-128"/>
              </a:rPr>
              <a:t> 「姓」に名前の登録をお勧めいたします。</a:t>
            </a:r>
            <a:endParaRPr lang="en-US" altLang="ja-JP" sz="1033" b="0" dirty="0">
              <a:solidFill>
                <a:prstClr val="black"/>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endParaRPr lang="en-US" altLang="ja-JP" sz="1033" b="0" dirty="0">
              <a:solidFill>
                <a:prstClr val="black"/>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r>
              <a:rPr lang="ja-JP" altLang="en-US" sz="1033" dirty="0">
                <a:solidFill>
                  <a:srgbClr val="00B050"/>
                </a:solidFill>
                <a:latin typeface="メイリオ" panose="020B0604030504040204" pitchFamily="50" charset="-128"/>
                <a:ea typeface="メイリオ" panose="020B0604030504040204" pitchFamily="50" charset="-128"/>
              </a:rPr>
              <a:t>当日の参加方法</a:t>
            </a:r>
            <a:endParaRPr lang="en-US" altLang="ja-JP" sz="1033" dirty="0">
              <a:solidFill>
                <a:srgbClr val="00B050"/>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r>
              <a:rPr lang="ja-JP" altLang="en-US" sz="1033" b="0" dirty="0">
                <a:solidFill>
                  <a:prstClr val="black"/>
                </a:solidFill>
                <a:latin typeface="メイリオ" panose="020B0604030504040204" pitchFamily="50" charset="-128"/>
                <a:ea typeface="メイリオ" panose="020B0604030504040204" pitchFamily="50" charset="-128"/>
              </a:rPr>
              <a:t>前述の「ここをクリックして参加」よりご参加下さい。クリックするとブラウザより「</a:t>
            </a:r>
            <a:r>
              <a:rPr lang="en-US" altLang="ja-JP" sz="1033" b="0" dirty="0">
                <a:solidFill>
                  <a:prstClr val="black"/>
                </a:solidFill>
                <a:latin typeface="メイリオ" panose="020B0604030504040204" pitchFamily="50" charset="-128"/>
                <a:ea typeface="メイリオ" panose="020B0604030504040204" pitchFamily="50" charset="-128"/>
              </a:rPr>
              <a:t>Zoom</a:t>
            </a:r>
            <a:r>
              <a:rPr lang="ja-JP" altLang="en-US" sz="1033" b="0" dirty="0">
                <a:solidFill>
                  <a:prstClr val="black"/>
                </a:solidFill>
                <a:latin typeface="メイリオ" panose="020B0604030504040204" pitchFamily="50" charset="-128"/>
                <a:ea typeface="メイリオ" panose="020B0604030504040204" pitchFamily="50" charset="-128"/>
              </a:rPr>
              <a:t>」の</a:t>
            </a:r>
            <a:r>
              <a:rPr lang="en-US" altLang="ja-JP" sz="1033" b="0" dirty="0">
                <a:solidFill>
                  <a:prstClr val="black"/>
                </a:solidFill>
                <a:latin typeface="メイリオ" panose="020B0604030504040204" pitchFamily="50" charset="-128"/>
                <a:ea typeface="メイリオ" panose="020B0604030504040204" pitchFamily="50" charset="-128"/>
              </a:rPr>
              <a:t>HP</a:t>
            </a:r>
            <a:r>
              <a:rPr lang="ja-JP" altLang="en-US" sz="1033" b="0" dirty="0">
                <a:solidFill>
                  <a:prstClr val="black"/>
                </a:solidFill>
                <a:latin typeface="メイリオ" panose="020B0604030504040204" pitchFamily="50" charset="-128"/>
                <a:ea typeface="メイリオ" panose="020B0604030504040204" pitchFamily="50" charset="-128"/>
              </a:rPr>
              <a:t>が表示されます（図③）。英語表記の場合は「</a:t>
            </a:r>
            <a:r>
              <a:rPr lang="en-US" altLang="ja-JP" sz="1033" b="0" dirty="0">
                <a:solidFill>
                  <a:prstClr val="black"/>
                </a:solidFill>
                <a:latin typeface="メイリオ" panose="020B0604030504040204" pitchFamily="50" charset="-128"/>
                <a:ea typeface="メイリオ" panose="020B0604030504040204" pitchFamily="50" charset="-128"/>
              </a:rPr>
              <a:t>launch meeting</a:t>
            </a:r>
            <a:r>
              <a:rPr lang="ja-JP" altLang="en-US" sz="1033" b="0" dirty="0">
                <a:solidFill>
                  <a:prstClr val="black"/>
                </a:solidFill>
                <a:latin typeface="メイリオ" panose="020B0604030504040204" pitchFamily="50" charset="-128"/>
                <a:ea typeface="メイリオ" panose="020B0604030504040204" pitchFamily="50" charset="-128"/>
              </a:rPr>
              <a:t>」、日本語表記の場合は「ミーティングを起動」をクリックしてご参加下さい。マイク、画面は共にオフの状態となっております。当日は質疑以外におきましてはマイクはオフでのご参加をお願いいたします。</a:t>
            </a:r>
          </a:p>
          <a:p>
            <a:pPr defTabSz="974476" fontAlgn="auto">
              <a:spcBef>
                <a:spcPts val="0"/>
              </a:spcBef>
              <a:spcAft>
                <a:spcPts val="0"/>
              </a:spcAft>
            </a:pPr>
            <a:endParaRPr lang="en-US" altLang="ja-JP" sz="1033" dirty="0">
              <a:solidFill>
                <a:srgbClr val="00B050"/>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r>
              <a:rPr lang="ja-JP" altLang="en-US" sz="1033" dirty="0">
                <a:solidFill>
                  <a:srgbClr val="00B050"/>
                </a:solidFill>
                <a:latin typeface="メイリオ" panose="020B0604030504040204" pitchFamily="50" charset="-128"/>
                <a:ea typeface="メイリオ" panose="020B0604030504040204" pitchFamily="50" charset="-128"/>
              </a:rPr>
              <a:t>当日の質疑について</a:t>
            </a:r>
            <a:endParaRPr lang="en-US" altLang="ja-JP" sz="1033" dirty="0">
              <a:solidFill>
                <a:srgbClr val="00B050"/>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r>
              <a:rPr lang="ja-JP" altLang="en-US" sz="1033" b="0" dirty="0">
                <a:solidFill>
                  <a:prstClr val="black"/>
                </a:solidFill>
                <a:latin typeface="メイリオ" panose="020B0604030504040204" pitchFamily="50" charset="-128"/>
                <a:ea typeface="メイリオ" panose="020B0604030504040204" pitchFamily="50" charset="-128"/>
              </a:rPr>
              <a:t>講演の質疑に関してはホスト</a:t>
            </a:r>
            <a:r>
              <a:rPr lang="en-US" altLang="ja-JP" sz="1033" b="0" dirty="0">
                <a:solidFill>
                  <a:prstClr val="black"/>
                </a:solidFill>
                <a:latin typeface="メイリオ" panose="020B0604030504040204" pitchFamily="50" charset="-128"/>
                <a:ea typeface="メイリオ" panose="020B0604030504040204" pitchFamily="50" charset="-128"/>
              </a:rPr>
              <a:t>(</a:t>
            </a:r>
            <a:r>
              <a:rPr lang="ja-JP" altLang="en-US" sz="1033" b="0" dirty="0">
                <a:solidFill>
                  <a:prstClr val="black"/>
                </a:solidFill>
                <a:latin typeface="メイリオ" panose="020B0604030504040204" pitchFamily="50" charset="-128"/>
                <a:ea typeface="メイリオ" panose="020B0604030504040204" pitchFamily="50" charset="-128"/>
              </a:rPr>
              <a:t>久光製薬</a:t>
            </a:r>
            <a:r>
              <a:rPr lang="en-US" altLang="ja-JP" sz="1033" b="0" dirty="0">
                <a:solidFill>
                  <a:prstClr val="black"/>
                </a:solidFill>
                <a:latin typeface="メイリオ" panose="020B0604030504040204" pitchFamily="50" charset="-128"/>
                <a:ea typeface="メイリオ" panose="020B0604030504040204" pitchFamily="50" charset="-128"/>
              </a:rPr>
              <a:t>)</a:t>
            </a:r>
            <a:r>
              <a:rPr lang="ja-JP" altLang="en-US" sz="1033" b="0" dirty="0">
                <a:solidFill>
                  <a:prstClr val="black"/>
                </a:solidFill>
                <a:latin typeface="メイリオ" panose="020B0604030504040204" pitchFamily="50" charset="-128"/>
                <a:ea typeface="メイリオ" panose="020B0604030504040204" pitchFamily="50" charset="-128"/>
              </a:rPr>
              <a:t>宛に「チャット機能」をご利用ください。講演中でもチャット機能はご利用できます。講演終了後に司会を通して演者からご回答を頂きます。また、講演終了後に質問がある場合には「手を挙げる」を利用し、司会からのご指名をお待ちください。ご指名ございましたらマイクをオンの状態にして、ご質問をお願いいたします。</a:t>
            </a:r>
            <a:endParaRPr lang="en-US" altLang="ja-JP" sz="1033" b="0" dirty="0">
              <a:solidFill>
                <a:prstClr val="black"/>
              </a:solidFill>
              <a:latin typeface="メイリオ" panose="020B0604030504040204" pitchFamily="50" charset="-128"/>
              <a:ea typeface="メイリオ" panose="020B0604030504040204" pitchFamily="50" charset="-128"/>
            </a:endParaRPr>
          </a:p>
          <a:p>
            <a:pPr defTabSz="974476" fontAlgn="auto">
              <a:spcBef>
                <a:spcPts val="0"/>
              </a:spcBef>
              <a:spcAft>
                <a:spcPts val="0"/>
              </a:spcAft>
            </a:pPr>
            <a:endParaRPr lang="en-US" altLang="ja-JP" sz="492" b="0" dirty="0">
              <a:solidFill>
                <a:prstClr val="black"/>
              </a:solidFill>
              <a:latin typeface="メイリオ" panose="020B0604030504040204" pitchFamily="50" charset="-128"/>
              <a:ea typeface="メイリオ" panose="020B0604030504040204" pitchFamily="50" charset="-128"/>
            </a:endParaRPr>
          </a:p>
        </p:txBody>
      </p:sp>
      <p:pic>
        <p:nvPicPr>
          <p:cNvPr id="11" name="図 10" descr="画面の領域"/>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4599" y="6927850"/>
            <a:ext cx="1428178" cy="2623609"/>
          </a:xfrm>
          <a:prstGeom prst="rect">
            <a:avLst/>
          </a:prstGeom>
        </p:spPr>
      </p:pic>
      <p:pic>
        <p:nvPicPr>
          <p:cNvPr id="12" name="図 11" descr="画面の領域"/>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8996" y="6892754"/>
            <a:ext cx="1465629" cy="2641373"/>
          </a:xfrm>
          <a:prstGeom prst="rect">
            <a:avLst/>
          </a:prstGeom>
        </p:spPr>
      </p:pic>
      <p:sp>
        <p:nvSpPr>
          <p:cNvPr id="16" name="正方形/長方形 15"/>
          <p:cNvSpPr/>
          <p:nvPr/>
        </p:nvSpPr>
        <p:spPr>
          <a:xfrm>
            <a:off x="3942457" y="6910087"/>
            <a:ext cx="2880320" cy="2664493"/>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74476" fontAlgn="auto">
              <a:spcBef>
                <a:spcPts val="0"/>
              </a:spcBef>
              <a:spcAft>
                <a:spcPts val="0"/>
              </a:spcAft>
            </a:pPr>
            <a:endParaRPr lang="ja-JP" altLang="en-US" sz="1771" b="0">
              <a:solidFill>
                <a:prstClr val="white"/>
              </a:solidFill>
              <a:latin typeface="Calibri"/>
              <a:ea typeface="ＭＳ Ｐゴシック" panose="020B0600070205080204" pitchFamily="50" charset="-128"/>
            </a:endParaRPr>
          </a:p>
        </p:txBody>
      </p:sp>
      <p:sp>
        <p:nvSpPr>
          <p:cNvPr id="17" name="テキスト ボックス 16"/>
          <p:cNvSpPr txBox="1"/>
          <p:nvPr/>
        </p:nvSpPr>
        <p:spPr>
          <a:xfrm>
            <a:off x="990129" y="6651309"/>
            <a:ext cx="537327" cy="304250"/>
          </a:xfrm>
          <a:prstGeom prst="rect">
            <a:avLst/>
          </a:prstGeom>
          <a:noFill/>
        </p:spPr>
        <p:txBody>
          <a:bodyPr wrap="none" rtlCol="0">
            <a:spAutoFit/>
          </a:bodyPr>
          <a:lstStyle/>
          <a:p>
            <a:pPr defTabSz="974476" fontAlgn="auto">
              <a:spcBef>
                <a:spcPts val="0"/>
              </a:spcBef>
              <a:spcAft>
                <a:spcPts val="0"/>
              </a:spcAft>
            </a:pPr>
            <a:r>
              <a:rPr lang="ja-JP" altLang="en-US" sz="1377" b="0" dirty="0">
                <a:solidFill>
                  <a:prstClr val="black"/>
                </a:solidFill>
                <a:latin typeface="メイリオ" panose="020B0604030504040204" pitchFamily="50" charset="-128"/>
                <a:ea typeface="メイリオ" panose="020B0604030504040204" pitchFamily="50" charset="-128"/>
              </a:rPr>
              <a:t>図①</a:t>
            </a:r>
          </a:p>
        </p:txBody>
      </p:sp>
      <p:sp>
        <p:nvSpPr>
          <p:cNvPr id="18" name="テキスト ボックス 17"/>
          <p:cNvSpPr txBox="1"/>
          <p:nvPr/>
        </p:nvSpPr>
        <p:spPr>
          <a:xfrm>
            <a:off x="2790329" y="6651309"/>
            <a:ext cx="537327" cy="304250"/>
          </a:xfrm>
          <a:prstGeom prst="rect">
            <a:avLst/>
          </a:prstGeom>
          <a:noFill/>
        </p:spPr>
        <p:txBody>
          <a:bodyPr wrap="none" rtlCol="0">
            <a:spAutoFit/>
          </a:bodyPr>
          <a:lstStyle/>
          <a:p>
            <a:pPr defTabSz="974476" fontAlgn="auto">
              <a:spcBef>
                <a:spcPts val="0"/>
              </a:spcBef>
              <a:spcAft>
                <a:spcPts val="0"/>
              </a:spcAft>
            </a:pPr>
            <a:r>
              <a:rPr lang="ja-JP" altLang="en-US" sz="1377" b="0" dirty="0">
                <a:solidFill>
                  <a:prstClr val="black"/>
                </a:solidFill>
                <a:latin typeface="メイリオ" panose="020B0604030504040204" pitchFamily="50" charset="-128"/>
                <a:ea typeface="メイリオ" panose="020B0604030504040204" pitchFamily="50" charset="-128"/>
              </a:rPr>
              <a:t>図②</a:t>
            </a:r>
          </a:p>
        </p:txBody>
      </p:sp>
      <p:sp>
        <p:nvSpPr>
          <p:cNvPr id="19" name="テキスト ボックス 18"/>
          <p:cNvSpPr txBox="1"/>
          <p:nvPr/>
        </p:nvSpPr>
        <p:spPr>
          <a:xfrm>
            <a:off x="5133322" y="6651309"/>
            <a:ext cx="537327" cy="304250"/>
          </a:xfrm>
          <a:prstGeom prst="rect">
            <a:avLst/>
          </a:prstGeom>
          <a:noFill/>
        </p:spPr>
        <p:txBody>
          <a:bodyPr wrap="none" rtlCol="0">
            <a:spAutoFit/>
          </a:bodyPr>
          <a:lstStyle/>
          <a:p>
            <a:pPr defTabSz="974476" fontAlgn="auto">
              <a:spcBef>
                <a:spcPts val="0"/>
              </a:spcBef>
              <a:spcAft>
                <a:spcPts val="0"/>
              </a:spcAft>
            </a:pPr>
            <a:r>
              <a:rPr lang="ja-JP" altLang="en-US" sz="1377" b="0" dirty="0">
                <a:solidFill>
                  <a:prstClr val="black"/>
                </a:solidFill>
                <a:latin typeface="メイリオ" panose="020B0604030504040204" pitchFamily="50" charset="-128"/>
                <a:ea typeface="メイリオ" panose="020B0604030504040204" pitchFamily="50" charset="-128"/>
              </a:rPr>
              <a:t>図③</a:t>
            </a:r>
          </a:p>
        </p:txBody>
      </p:sp>
      <p:sp>
        <p:nvSpPr>
          <p:cNvPr id="26" name="正方形/長方形 25"/>
          <p:cNvSpPr/>
          <p:nvPr/>
        </p:nvSpPr>
        <p:spPr>
          <a:xfrm>
            <a:off x="4590529" y="7956551"/>
            <a:ext cx="432048" cy="927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74476" fontAlgn="auto">
              <a:spcBef>
                <a:spcPts val="0"/>
              </a:spcBef>
              <a:spcAft>
                <a:spcPts val="0"/>
              </a:spcAft>
            </a:pPr>
            <a:endParaRPr lang="ja-JP" altLang="en-US" sz="1771" b="0">
              <a:solidFill>
                <a:prstClr val="white"/>
              </a:solidFill>
              <a:latin typeface="Calibri"/>
              <a:ea typeface="ＭＳ Ｐゴシック" panose="020B0600070205080204" pitchFamily="50" charset="-128"/>
            </a:endParaRPr>
          </a:p>
        </p:txBody>
      </p:sp>
      <p:sp>
        <p:nvSpPr>
          <p:cNvPr id="27" name="正方形/長方形 26"/>
          <p:cNvSpPr/>
          <p:nvPr/>
        </p:nvSpPr>
        <p:spPr>
          <a:xfrm>
            <a:off x="5794440" y="8239654"/>
            <a:ext cx="405955" cy="1103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74476" fontAlgn="auto">
              <a:spcBef>
                <a:spcPts val="0"/>
              </a:spcBef>
              <a:spcAft>
                <a:spcPts val="0"/>
              </a:spcAft>
            </a:pPr>
            <a:endParaRPr lang="ja-JP" altLang="en-US" sz="1771" b="0">
              <a:solidFill>
                <a:prstClr val="white"/>
              </a:solidFill>
              <a:latin typeface="Calibri"/>
              <a:ea typeface="ＭＳ Ｐゴシック" panose="020B0600070205080204" pitchFamily="50" charset="-128"/>
            </a:endParaRPr>
          </a:p>
        </p:txBody>
      </p:sp>
      <p:sp>
        <p:nvSpPr>
          <p:cNvPr id="29" name="正方形/長方形 28"/>
          <p:cNvSpPr/>
          <p:nvPr/>
        </p:nvSpPr>
        <p:spPr>
          <a:xfrm>
            <a:off x="4806554" y="8581044"/>
            <a:ext cx="504055" cy="1163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74476" fontAlgn="auto">
              <a:spcBef>
                <a:spcPts val="0"/>
              </a:spcBef>
              <a:spcAft>
                <a:spcPts val="0"/>
              </a:spcAft>
            </a:pPr>
            <a:endParaRPr lang="ja-JP" altLang="en-US" sz="1771" b="0">
              <a:solidFill>
                <a:prstClr val="white"/>
              </a:solidFill>
              <a:latin typeface="Calibri"/>
              <a:ea typeface="ＭＳ Ｐゴシック" panose="020B0600070205080204" pitchFamily="50" charset="-128"/>
            </a:endParaRPr>
          </a:p>
        </p:txBody>
      </p:sp>
      <p:sp>
        <p:nvSpPr>
          <p:cNvPr id="30" name="正方形/長方形 29"/>
          <p:cNvSpPr/>
          <p:nvPr/>
        </p:nvSpPr>
        <p:spPr>
          <a:xfrm>
            <a:off x="5878871" y="8944469"/>
            <a:ext cx="593144" cy="1129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74476" fontAlgn="auto">
              <a:spcBef>
                <a:spcPts val="0"/>
              </a:spcBef>
              <a:spcAft>
                <a:spcPts val="0"/>
              </a:spcAft>
            </a:pPr>
            <a:endParaRPr lang="ja-JP" altLang="en-US" sz="1771" b="0">
              <a:solidFill>
                <a:prstClr val="white"/>
              </a:solidFill>
              <a:latin typeface="Calibri"/>
              <a:ea typeface="ＭＳ Ｐゴシック" panose="020B0600070205080204" pitchFamily="50" charset="-128"/>
            </a:endParaRPr>
          </a:p>
        </p:txBody>
      </p:sp>
      <p:sp>
        <p:nvSpPr>
          <p:cNvPr id="32" name="テキスト ボックス 31"/>
          <p:cNvSpPr txBox="1"/>
          <p:nvPr/>
        </p:nvSpPr>
        <p:spPr>
          <a:xfrm>
            <a:off x="2097719" y="420813"/>
            <a:ext cx="4506323" cy="1575752"/>
          </a:xfrm>
          <a:prstGeom prst="rect">
            <a:avLst/>
          </a:prstGeom>
          <a:noFill/>
        </p:spPr>
        <p:txBody>
          <a:bodyPr wrap="square" rtlCol="0">
            <a:spAutoFit/>
          </a:bodyPr>
          <a:lstStyle/>
          <a:p>
            <a:pPr defTabSz="974476" fontAlgn="auto">
              <a:spcBef>
                <a:spcPts val="0"/>
              </a:spcBef>
              <a:spcAft>
                <a:spcPts val="0"/>
              </a:spcAft>
            </a:pPr>
            <a:r>
              <a:rPr lang="ja-JP" altLang="en-US" sz="1377" b="0" dirty="0">
                <a:solidFill>
                  <a:prstClr val="black"/>
                </a:solidFill>
                <a:latin typeface="Meiryo UI" panose="020B0604030504040204" pitchFamily="50" charset="-128"/>
                <a:ea typeface="Meiryo UI" panose="020B0604030504040204" pitchFamily="50" charset="-128"/>
              </a:rPr>
              <a:t>ご参加をご希望の方は左記の</a:t>
            </a:r>
            <a:r>
              <a:rPr lang="en-US" altLang="ja-JP" sz="1377" b="0" dirty="0">
                <a:solidFill>
                  <a:prstClr val="black"/>
                </a:solidFill>
                <a:latin typeface="Meiryo UI" panose="020B0604030504040204" pitchFamily="50" charset="-128"/>
                <a:ea typeface="Meiryo UI" panose="020B0604030504040204" pitchFamily="50" charset="-128"/>
              </a:rPr>
              <a:t>QR</a:t>
            </a:r>
            <a:r>
              <a:rPr lang="ja-JP" altLang="en-US" sz="1377" b="0" dirty="0">
                <a:solidFill>
                  <a:prstClr val="black"/>
                </a:solidFill>
                <a:latin typeface="Meiryo UI" panose="020B0604030504040204" pitchFamily="50" charset="-128"/>
                <a:ea typeface="Meiryo UI" panose="020B0604030504040204" pitchFamily="50" charset="-128"/>
              </a:rPr>
              <a:t>コードを読み取っていただき、お名前、ご所属、当日ご参加頂く</a:t>
            </a:r>
            <a:r>
              <a:rPr lang="en-US" altLang="ja-JP" sz="1377" b="0" dirty="0">
                <a:solidFill>
                  <a:prstClr val="black"/>
                </a:solidFill>
                <a:latin typeface="Meiryo UI" panose="020B0604030504040204" pitchFamily="50" charset="-128"/>
                <a:ea typeface="Meiryo UI" panose="020B0604030504040204" pitchFamily="50" charset="-128"/>
              </a:rPr>
              <a:t>PC</a:t>
            </a:r>
            <a:r>
              <a:rPr lang="ja-JP" altLang="en-US" sz="1377" b="0" dirty="0" err="1">
                <a:solidFill>
                  <a:prstClr val="black"/>
                </a:solidFill>
                <a:latin typeface="Meiryo UI" panose="020B0604030504040204" pitchFamily="50" charset="-128"/>
                <a:ea typeface="Meiryo UI" panose="020B0604030504040204" pitchFamily="50" charset="-128"/>
              </a:rPr>
              <a:t>、</a:t>
            </a:r>
            <a:r>
              <a:rPr lang="en-US" altLang="ja-JP" sz="1377" b="0" dirty="0">
                <a:solidFill>
                  <a:prstClr val="black"/>
                </a:solidFill>
                <a:latin typeface="Meiryo UI" panose="020B0604030504040204" pitchFamily="50" charset="-128"/>
                <a:ea typeface="Meiryo UI" panose="020B0604030504040204" pitchFamily="50" charset="-128"/>
              </a:rPr>
              <a:t>Mac</a:t>
            </a:r>
            <a:r>
              <a:rPr lang="ja-JP" altLang="en-US" sz="1377" b="0" dirty="0">
                <a:solidFill>
                  <a:prstClr val="black"/>
                </a:solidFill>
                <a:latin typeface="Meiryo UI" panose="020B0604030504040204" pitchFamily="50" charset="-128"/>
                <a:ea typeface="Meiryo UI" panose="020B0604030504040204" pitchFamily="50" charset="-128"/>
              </a:rPr>
              <a:t>、タブレット、スマートフォンで確認できるメールアドレスをご入力ください。</a:t>
            </a:r>
            <a:endParaRPr lang="en-US" altLang="ja-JP" sz="1377" b="0" dirty="0">
              <a:solidFill>
                <a:prstClr val="black"/>
              </a:solidFill>
              <a:latin typeface="Meiryo UI" panose="020B0604030504040204" pitchFamily="50" charset="-128"/>
              <a:ea typeface="Meiryo UI" panose="020B0604030504040204" pitchFamily="50" charset="-128"/>
            </a:endParaRPr>
          </a:p>
          <a:p>
            <a:pPr defTabSz="974476" fontAlgn="auto">
              <a:spcBef>
                <a:spcPts val="0"/>
              </a:spcBef>
              <a:spcAft>
                <a:spcPts val="0"/>
              </a:spcAft>
            </a:pPr>
            <a:r>
              <a:rPr lang="en-US" altLang="ja-JP" sz="1377" b="0" dirty="0">
                <a:solidFill>
                  <a:prstClr val="black"/>
                </a:solidFill>
                <a:latin typeface="Meiryo UI" panose="020B0604030504040204" pitchFamily="50" charset="-128"/>
                <a:ea typeface="Meiryo UI" panose="020B0604030504040204" pitchFamily="50" charset="-128"/>
                <a:hlinkClick r:id="rId4"/>
              </a:rPr>
              <a:t>https://us02web.zoom.us/meeting/register/fJZd387iRTuEOmjUxdJdig</a:t>
            </a:r>
            <a:endParaRPr lang="en-US" altLang="ja-JP" sz="1377" b="0" dirty="0">
              <a:solidFill>
                <a:prstClr val="black"/>
              </a:solidFill>
              <a:latin typeface="Meiryo UI" panose="020B0604030504040204" pitchFamily="50" charset="-128"/>
              <a:ea typeface="Meiryo UI" panose="020B0604030504040204" pitchFamily="50" charset="-128"/>
            </a:endParaRPr>
          </a:p>
          <a:p>
            <a:pPr defTabSz="974476" fontAlgn="auto">
              <a:spcBef>
                <a:spcPts val="0"/>
              </a:spcBef>
              <a:spcAft>
                <a:spcPts val="0"/>
              </a:spcAft>
            </a:pPr>
            <a:r>
              <a:rPr lang="ja-JP" altLang="en-US" sz="1377" b="0" dirty="0">
                <a:solidFill>
                  <a:prstClr val="black"/>
                </a:solidFill>
                <a:latin typeface="Meiryo UI" panose="020B0604030504040204" pitchFamily="50" charset="-128"/>
                <a:ea typeface="Meiryo UI" panose="020B0604030504040204" pitchFamily="50" charset="-128"/>
              </a:rPr>
              <a:t>ミーティング</a:t>
            </a:r>
            <a:r>
              <a:rPr lang="en-US" altLang="ja-JP" sz="1377" b="0" dirty="0">
                <a:solidFill>
                  <a:prstClr val="black"/>
                </a:solidFill>
                <a:latin typeface="Meiryo UI" panose="020B0604030504040204" pitchFamily="50" charset="-128"/>
                <a:ea typeface="Meiryo UI" panose="020B0604030504040204" pitchFamily="50" charset="-128"/>
              </a:rPr>
              <a:t>ID </a:t>
            </a:r>
            <a:r>
              <a:rPr lang="ja-JP" altLang="en-US" sz="1377" b="0" dirty="0">
                <a:solidFill>
                  <a:prstClr val="black"/>
                </a:solidFill>
                <a:latin typeface="Meiryo UI" panose="020B0604030504040204" pitchFamily="50" charset="-128"/>
                <a:ea typeface="Meiryo UI" panose="020B0604030504040204" pitchFamily="50" charset="-128"/>
              </a:rPr>
              <a:t>　</a:t>
            </a:r>
            <a:r>
              <a:rPr lang="en-US" altLang="ja-JP" sz="1377" b="0" dirty="0">
                <a:solidFill>
                  <a:prstClr val="black"/>
                </a:solidFill>
                <a:latin typeface="Meiryo UI" panose="020B0604030504040204" pitchFamily="50" charset="-128"/>
                <a:ea typeface="Meiryo UI" panose="020B0604030504040204" pitchFamily="50" charset="-128"/>
              </a:rPr>
              <a:t> 846 2080 3181</a:t>
            </a:r>
            <a:r>
              <a:rPr lang="ja-JP" altLang="en-US" sz="1377" b="0" dirty="0">
                <a:solidFill>
                  <a:prstClr val="black"/>
                </a:solidFill>
                <a:latin typeface="Meiryo UI" panose="020B0604030504040204" pitchFamily="50" charset="-128"/>
                <a:ea typeface="Meiryo UI" panose="020B0604030504040204" pitchFamily="50" charset="-128"/>
              </a:rPr>
              <a:t>　パスコード    </a:t>
            </a:r>
            <a:r>
              <a:rPr lang="en-US" altLang="ja-JP" sz="1377" b="0" dirty="0">
                <a:solidFill>
                  <a:prstClr val="black"/>
                </a:solidFill>
                <a:latin typeface="Meiryo UI" panose="020B0604030504040204" pitchFamily="50" charset="-128"/>
                <a:ea typeface="Meiryo UI" panose="020B0604030504040204" pitchFamily="50" charset="-128"/>
              </a:rPr>
              <a:t>439616</a:t>
            </a:r>
          </a:p>
          <a:p>
            <a:pPr defTabSz="974476" fontAlgn="auto">
              <a:spcBef>
                <a:spcPts val="0"/>
              </a:spcBef>
              <a:spcAft>
                <a:spcPts val="0"/>
              </a:spcAft>
            </a:pPr>
            <a:endParaRPr lang="en-US" altLang="ja-JP" sz="1377" b="0" dirty="0">
              <a:solidFill>
                <a:prstClr val="black"/>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512683" y="312131"/>
            <a:ext cx="6310094" cy="150711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74476" fontAlgn="auto">
              <a:spcBef>
                <a:spcPts val="0"/>
              </a:spcBef>
              <a:spcAft>
                <a:spcPts val="0"/>
              </a:spcAft>
            </a:pPr>
            <a:endParaRPr lang="ja-JP" altLang="en-US" sz="1771" b="0">
              <a:solidFill>
                <a:prstClr val="white"/>
              </a:solidFill>
              <a:latin typeface="Calibri"/>
              <a:ea typeface="ＭＳ Ｐゴシック" panose="020B0600070205080204" pitchFamily="50" charset="-128"/>
            </a:endParaRPr>
          </a:p>
        </p:txBody>
      </p:sp>
      <p:pic>
        <p:nvPicPr>
          <p:cNvPr id="2" name="図 1"/>
          <p:cNvPicPr>
            <a:picLocks noChangeAspect="1"/>
          </p:cNvPicPr>
          <p:nvPr/>
        </p:nvPicPr>
        <p:blipFill>
          <a:blip r:embed="rId5"/>
          <a:stretch>
            <a:fillRect/>
          </a:stretch>
        </p:blipFill>
        <p:spPr>
          <a:xfrm>
            <a:off x="631301" y="387217"/>
            <a:ext cx="1347801" cy="1399268"/>
          </a:xfrm>
          <a:prstGeom prst="rect">
            <a:avLst/>
          </a:prstGeom>
        </p:spPr>
      </p:pic>
      <p:pic>
        <p:nvPicPr>
          <p:cNvPr id="3" name="図 2"/>
          <p:cNvPicPr>
            <a:picLocks noChangeAspect="1"/>
          </p:cNvPicPr>
          <p:nvPr/>
        </p:nvPicPr>
        <p:blipFill>
          <a:blip r:embed="rId6"/>
          <a:stretch>
            <a:fillRect/>
          </a:stretch>
        </p:blipFill>
        <p:spPr>
          <a:xfrm>
            <a:off x="2214265" y="6932439"/>
            <a:ext cx="1623540" cy="2624476"/>
          </a:xfrm>
          <a:prstGeom prst="rect">
            <a:avLst/>
          </a:prstGeom>
          <a:ln w="28575">
            <a:solidFill>
              <a:srgbClr val="00B050"/>
            </a:solidFill>
          </a:ln>
        </p:spPr>
      </p:pic>
      <p:pic>
        <p:nvPicPr>
          <p:cNvPr id="4" name="図 3"/>
          <p:cNvPicPr>
            <a:picLocks noChangeAspect="1"/>
          </p:cNvPicPr>
          <p:nvPr/>
        </p:nvPicPr>
        <p:blipFill>
          <a:blip r:embed="rId7"/>
          <a:stretch>
            <a:fillRect/>
          </a:stretch>
        </p:blipFill>
        <p:spPr>
          <a:xfrm>
            <a:off x="414065" y="6936510"/>
            <a:ext cx="1683654" cy="2638070"/>
          </a:xfrm>
          <a:prstGeom prst="rect">
            <a:avLst/>
          </a:prstGeom>
          <a:ln w="28575">
            <a:solidFill>
              <a:srgbClr val="00B050"/>
            </a:solidFill>
          </a:ln>
        </p:spPr>
      </p:pic>
    </p:spTree>
    <p:extLst>
      <p:ext uri="{BB962C8B-B14F-4D97-AF65-F5344CB8AC3E}">
        <p14:creationId xmlns:p14="http://schemas.microsoft.com/office/powerpoint/2010/main" val="2803655213"/>
      </p:ext>
    </p:extLst>
  </p:cSld>
  <p:clrMapOvr>
    <a:masterClrMapping/>
  </p:clrMapOvr>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Eclipse</Template>
  <TotalTime>16086</TotalTime>
  <Words>1135</Words>
  <Application>Microsoft Office PowerPoint</Application>
  <PresentationFormat>ユーザー設定</PresentationFormat>
  <Paragraphs>48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BIZ UDPゴシック</vt:lpstr>
      <vt:lpstr>Meiryo UI</vt:lpstr>
      <vt:lpstr>ＭＳ Ｐゴシック</vt:lpstr>
      <vt:lpstr>メイリオ</vt:lpstr>
      <vt:lpstr>Arial</vt:lpstr>
      <vt:lpstr>Calibri</vt:lpstr>
      <vt:lpstr>Times New Roman</vt:lpstr>
      <vt:lpstr>Verdana</vt:lpstr>
      <vt:lpstr>Wingdings</vt:lpstr>
      <vt:lpstr>Eclipse</vt:lpstr>
      <vt:lpstr>標準デザイン</vt:lpstr>
      <vt:lpstr>PowerPoint プレゼンテーション</vt:lpstr>
      <vt:lpstr>PowerPoint プレゼンテーション</vt:lpstr>
    </vt:vector>
  </TitlesOfParts>
  <Company>Kyowa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岡村直哉</dc:creator>
  <cp:lastModifiedBy>坂下 徹 / Toru Sakashita</cp:lastModifiedBy>
  <cp:revision>495</cp:revision>
  <cp:lastPrinted>2024-11-27T03:00:23Z</cp:lastPrinted>
  <dcterms:created xsi:type="dcterms:W3CDTF">2004-05-14T02:35:29Z</dcterms:created>
  <dcterms:modified xsi:type="dcterms:W3CDTF">2025-02-13T08:20:50Z</dcterms:modified>
</cp:coreProperties>
</file>